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4" r:id="rId2"/>
    <p:sldId id="323" r:id="rId3"/>
    <p:sldId id="340" r:id="rId4"/>
    <p:sldId id="341" r:id="rId5"/>
    <p:sldId id="342" r:id="rId6"/>
    <p:sldId id="343" r:id="rId7"/>
    <p:sldId id="344" r:id="rId8"/>
    <p:sldId id="345" r:id="rId9"/>
    <p:sldId id="346" r:id="rId10"/>
  </p:sldIdLst>
  <p:sldSz cx="12192000" cy="6858000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0972C-333E-4D45-AD3D-C14065A4C3C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B3CAA05-7739-4190-BB7C-B945929132E3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3D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列印</a:t>
          </a:r>
        </a:p>
      </dgm:t>
    </dgm:pt>
    <dgm:pt modelId="{44132F59-B27E-4C07-995D-569EA99FCBCA}" type="par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9D4230AF-20D2-4CEF-83DF-483490D2FA6D}" type="sib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FE915F07-471F-4FF4-A23D-09838CBD2244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社群會議</a:t>
          </a:r>
        </a:p>
      </dgm:t>
    </dgm:pt>
    <dgm:pt modelId="{4C502E3B-5445-46E4-90C5-92958C92F66E}" type="par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878ED3B6-866B-49A4-935D-F836264EDD3C}" type="sib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2519415E-79F0-4B94-AEB1-16418A6EB88A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群科中心委員研習</a:t>
          </a:r>
        </a:p>
      </dgm:t>
    </dgm:pt>
    <dgm:pt modelId="{A510D6CF-A5A6-4397-A121-43341615CB53}" type="par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0F5DB147-A2C5-4D5A-9170-7E2992BCF2C5}" type="sib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59B16A0C-DBB7-4CEF-B014-16AC476A10CD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參與群科中心研習</a:t>
          </a:r>
        </a:p>
      </dgm:t>
    </dgm:pt>
    <dgm:pt modelId="{23FF50EA-6562-495F-9035-7434D0F7F60D}" type="par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76BE80AA-2439-4CCA-B83B-5AE8C54ED638}" type="sib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689B01E1-2EE6-4597-BD8B-C4D4E003898B}" type="pres">
      <dgm:prSet presAssocID="{97D0972C-333E-4D45-AD3D-C14065A4C3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133D64-6871-4C04-A6EB-546F93AC99D1}" type="pres">
      <dgm:prSet presAssocID="{FB3CAA05-7739-4190-BB7C-B945929132E3}" presName="hierRoot1" presStyleCnt="0">
        <dgm:presLayoutVars>
          <dgm:hierBranch val="init"/>
        </dgm:presLayoutVars>
      </dgm:prSet>
      <dgm:spPr/>
    </dgm:pt>
    <dgm:pt modelId="{1BDEE9AD-DE61-40E5-99D4-3317434D3ED5}" type="pres">
      <dgm:prSet presAssocID="{FB3CAA05-7739-4190-BB7C-B945929132E3}" presName="rootComposite1" presStyleCnt="0"/>
      <dgm:spPr/>
    </dgm:pt>
    <dgm:pt modelId="{6891C709-AC68-436E-BE4F-023517C46CF5}" type="pres">
      <dgm:prSet presAssocID="{FB3CAA05-7739-4190-BB7C-B945929132E3}" presName="rootText1" presStyleLbl="node0" presStyleIdx="0" presStyleCnt="1" custScaleX="106942" custScaleY="98248" custLinFactNeighborY="-12523">
        <dgm:presLayoutVars>
          <dgm:chPref val="3"/>
        </dgm:presLayoutVars>
      </dgm:prSet>
      <dgm:spPr/>
    </dgm:pt>
    <dgm:pt modelId="{CDF76127-C133-417C-A3A7-3CD92796B558}" type="pres">
      <dgm:prSet presAssocID="{FB3CAA05-7739-4190-BB7C-B945929132E3}" presName="rootConnector1" presStyleLbl="node1" presStyleIdx="0" presStyleCnt="0"/>
      <dgm:spPr/>
    </dgm:pt>
    <dgm:pt modelId="{C53297EC-64F0-46E2-A4F4-D15CCAF279E7}" type="pres">
      <dgm:prSet presAssocID="{FB3CAA05-7739-4190-BB7C-B945929132E3}" presName="hierChild2" presStyleCnt="0"/>
      <dgm:spPr/>
    </dgm:pt>
    <dgm:pt modelId="{8E345309-DF12-4FAA-91C2-7D8220F42525}" type="pres">
      <dgm:prSet presAssocID="{23FF50EA-6562-495F-9035-7434D0F7F60D}" presName="Name37" presStyleLbl="parChTrans1D2" presStyleIdx="0" presStyleCnt="3"/>
      <dgm:spPr/>
    </dgm:pt>
    <dgm:pt modelId="{1413B66D-7E05-4582-BE52-C4CD9362A3A0}" type="pres">
      <dgm:prSet presAssocID="{59B16A0C-DBB7-4CEF-B014-16AC476A10CD}" presName="hierRoot2" presStyleCnt="0">
        <dgm:presLayoutVars>
          <dgm:hierBranch val="init"/>
        </dgm:presLayoutVars>
      </dgm:prSet>
      <dgm:spPr/>
    </dgm:pt>
    <dgm:pt modelId="{8CAC1E51-A887-4696-806C-DDC38F82A991}" type="pres">
      <dgm:prSet presAssocID="{59B16A0C-DBB7-4CEF-B014-16AC476A10CD}" presName="rootComposite" presStyleCnt="0"/>
      <dgm:spPr/>
    </dgm:pt>
    <dgm:pt modelId="{14E983AC-5A61-402D-BF4D-AF45A2F85151}" type="pres">
      <dgm:prSet presAssocID="{59B16A0C-DBB7-4CEF-B014-16AC476A10CD}" presName="rootText" presStyleLbl="node2" presStyleIdx="0" presStyleCnt="3">
        <dgm:presLayoutVars>
          <dgm:chPref val="3"/>
        </dgm:presLayoutVars>
      </dgm:prSet>
      <dgm:spPr/>
    </dgm:pt>
    <dgm:pt modelId="{D4776943-210B-49B1-B297-36C22CC85736}" type="pres">
      <dgm:prSet presAssocID="{59B16A0C-DBB7-4CEF-B014-16AC476A10CD}" presName="rootConnector" presStyleLbl="node2" presStyleIdx="0" presStyleCnt="3"/>
      <dgm:spPr/>
    </dgm:pt>
    <dgm:pt modelId="{48877579-E186-43EE-A6F2-3F026C2174C5}" type="pres">
      <dgm:prSet presAssocID="{59B16A0C-DBB7-4CEF-B014-16AC476A10CD}" presName="hierChild4" presStyleCnt="0"/>
      <dgm:spPr/>
    </dgm:pt>
    <dgm:pt modelId="{454498FF-1185-4328-A4A7-0F147A689AE6}" type="pres">
      <dgm:prSet presAssocID="{59B16A0C-DBB7-4CEF-B014-16AC476A10CD}" presName="hierChild5" presStyleCnt="0"/>
      <dgm:spPr/>
    </dgm:pt>
    <dgm:pt modelId="{72234763-A0C5-4A05-9BB4-A9E66C5B90D0}" type="pres">
      <dgm:prSet presAssocID="{A510D6CF-A5A6-4397-A121-43341615CB53}" presName="Name37" presStyleLbl="parChTrans1D2" presStyleIdx="1" presStyleCnt="3"/>
      <dgm:spPr/>
    </dgm:pt>
    <dgm:pt modelId="{A9243B0D-B99B-4256-8E5D-23189D2FE1FE}" type="pres">
      <dgm:prSet presAssocID="{2519415E-79F0-4B94-AEB1-16418A6EB88A}" presName="hierRoot2" presStyleCnt="0">
        <dgm:presLayoutVars>
          <dgm:hierBranch val="init"/>
        </dgm:presLayoutVars>
      </dgm:prSet>
      <dgm:spPr/>
    </dgm:pt>
    <dgm:pt modelId="{D468750F-EE2F-4DB9-9EFA-D2028F6474DF}" type="pres">
      <dgm:prSet presAssocID="{2519415E-79F0-4B94-AEB1-16418A6EB88A}" presName="rootComposite" presStyleCnt="0"/>
      <dgm:spPr/>
    </dgm:pt>
    <dgm:pt modelId="{484220C9-026F-4FF3-8266-DE1B47FC8A9F}" type="pres">
      <dgm:prSet presAssocID="{2519415E-79F0-4B94-AEB1-16418A6EB88A}" presName="rootText" presStyleLbl="node2" presStyleIdx="1" presStyleCnt="3">
        <dgm:presLayoutVars>
          <dgm:chPref val="3"/>
        </dgm:presLayoutVars>
      </dgm:prSet>
      <dgm:spPr/>
    </dgm:pt>
    <dgm:pt modelId="{E8D8644B-E9E7-4B14-8E4F-B6ECB55C8CCA}" type="pres">
      <dgm:prSet presAssocID="{2519415E-79F0-4B94-AEB1-16418A6EB88A}" presName="rootConnector" presStyleLbl="node2" presStyleIdx="1" presStyleCnt="3"/>
      <dgm:spPr/>
    </dgm:pt>
    <dgm:pt modelId="{706E418D-3C30-4A7A-AB73-949A875FBC48}" type="pres">
      <dgm:prSet presAssocID="{2519415E-79F0-4B94-AEB1-16418A6EB88A}" presName="hierChild4" presStyleCnt="0"/>
      <dgm:spPr/>
    </dgm:pt>
    <dgm:pt modelId="{6C88B3C3-D717-4603-9EA8-58BF272A945A}" type="pres">
      <dgm:prSet presAssocID="{2519415E-79F0-4B94-AEB1-16418A6EB88A}" presName="hierChild5" presStyleCnt="0"/>
      <dgm:spPr/>
    </dgm:pt>
    <dgm:pt modelId="{8EB84E9E-D96C-454A-AAD6-69AD7CD2120D}" type="pres">
      <dgm:prSet presAssocID="{4C502E3B-5445-46E4-90C5-92958C92F66E}" presName="Name37" presStyleLbl="parChTrans1D2" presStyleIdx="2" presStyleCnt="3"/>
      <dgm:spPr/>
    </dgm:pt>
    <dgm:pt modelId="{41A1787D-0065-44DD-A44E-A7E90B91E27C}" type="pres">
      <dgm:prSet presAssocID="{FE915F07-471F-4FF4-A23D-09838CBD2244}" presName="hierRoot2" presStyleCnt="0">
        <dgm:presLayoutVars>
          <dgm:hierBranch val="init"/>
        </dgm:presLayoutVars>
      </dgm:prSet>
      <dgm:spPr/>
    </dgm:pt>
    <dgm:pt modelId="{9017E41E-A9D7-4DF1-8EF3-6B0A79AC7CBF}" type="pres">
      <dgm:prSet presAssocID="{FE915F07-471F-4FF4-A23D-09838CBD2244}" presName="rootComposite" presStyleCnt="0"/>
      <dgm:spPr/>
    </dgm:pt>
    <dgm:pt modelId="{D7D4659D-85A9-4217-B235-848CD011C19C}" type="pres">
      <dgm:prSet presAssocID="{FE915F07-471F-4FF4-A23D-09838CBD2244}" presName="rootText" presStyleLbl="node2" presStyleIdx="2" presStyleCnt="3">
        <dgm:presLayoutVars>
          <dgm:chPref val="3"/>
        </dgm:presLayoutVars>
      </dgm:prSet>
      <dgm:spPr/>
    </dgm:pt>
    <dgm:pt modelId="{68128ACA-2EA2-4741-9A99-D308111CA933}" type="pres">
      <dgm:prSet presAssocID="{FE915F07-471F-4FF4-A23D-09838CBD2244}" presName="rootConnector" presStyleLbl="node2" presStyleIdx="2" presStyleCnt="3"/>
      <dgm:spPr/>
    </dgm:pt>
    <dgm:pt modelId="{678B85AC-ACEA-4E8A-AAE5-1BD0B05C3186}" type="pres">
      <dgm:prSet presAssocID="{FE915F07-471F-4FF4-A23D-09838CBD2244}" presName="hierChild4" presStyleCnt="0"/>
      <dgm:spPr/>
    </dgm:pt>
    <dgm:pt modelId="{C4854E58-9294-477F-93BD-B3A6C59FF213}" type="pres">
      <dgm:prSet presAssocID="{FE915F07-471F-4FF4-A23D-09838CBD2244}" presName="hierChild5" presStyleCnt="0"/>
      <dgm:spPr/>
    </dgm:pt>
    <dgm:pt modelId="{A1D80CD5-F3BF-4850-9B5D-1CE7324EF055}" type="pres">
      <dgm:prSet presAssocID="{FB3CAA05-7739-4190-BB7C-B945929132E3}" presName="hierChild3" presStyleCnt="0"/>
      <dgm:spPr/>
    </dgm:pt>
  </dgm:ptLst>
  <dgm:cxnLst>
    <dgm:cxn modelId="{3BBE6608-0673-42B1-A32D-9DE40A0BE949}" type="presOf" srcId="{FB3CAA05-7739-4190-BB7C-B945929132E3}" destId="{6891C709-AC68-436E-BE4F-023517C46CF5}" srcOrd="0" destOrd="0" presId="urn:microsoft.com/office/officeart/2005/8/layout/orgChart1"/>
    <dgm:cxn modelId="{53CA0014-09AF-42A7-828E-C00FF21FB936}" type="presOf" srcId="{2519415E-79F0-4B94-AEB1-16418A6EB88A}" destId="{484220C9-026F-4FF3-8266-DE1B47FC8A9F}" srcOrd="0" destOrd="0" presId="urn:microsoft.com/office/officeart/2005/8/layout/orgChart1"/>
    <dgm:cxn modelId="{3972161D-EEE5-489A-AE57-EC8F75AEBE24}" srcId="{FB3CAA05-7739-4190-BB7C-B945929132E3}" destId="{59B16A0C-DBB7-4CEF-B014-16AC476A10CD}" srcOrd="0" destOrd="0" parTransId="{23FF50EA-6562-495F-9035-7434D0F7F60D}" sibTransId="{76BE80AA-2439-4CCA-B83B-5AE8C54ED638}"/>
    <dgm:cxn modelId="{BC71503B-BD42-455F-BE69-CA3434CD60B8}" type="presOf" srcId="{A510D6CF-A5A6-4397-A121-43341615CB53}" destId="{72234763-A0C5-4A05-9BB4-A9E66C5B90D0}" srcOrd="0" destOrd="0" presId="urn:microsoft.com/office/officeart/2005/8/layout/orgChart1"/>
    <dgm:cxn modelId="{B0937747-AB71-4814-ADE7-4CF5F06D4343}" type="presOf" srcId="{23FF50EA-6562-495F-9035-7434D0F7F60D}" destId="{8E345309-DF12-4FAA-91C2-7D8220F42525}" srcOrd="0" destOrd="0" presId="urn:microsoft.com/office/officeart/2005/8/layout/orgChart1"/>
    <dgm:cxn modelId="{CEEF424B-7B6C-4FDF-96F1-8F4CCF78EEC7}" type="presOf" srcId="{97D0972C-333E-4D45-AD3D-C14065A4C3CC}" destId="{689B01E1-2EE6-4597-BD8B-C4D4E003898B}" srcOrd="0" destOrd="0" presId="urn:microsoft.com/office/officeart/2005/8/layout/orgChart1"/>
    <dgm:cxn modelId="{F6FDFC6C-9C02-4E9F-8692-B732F2E79845}" srcId="{FB3CAA05-7739-4190-BB7C-B945929132E3}" destId="{2519415E-79F0-4B94-AEB1-16418A6EB88A}" srcOrd="1" destOrd="0" parTransId="{A510D6CF-A5A6-4397-A121-43341615CB53}" sibTransId="{0F5DB147-A2C5-4D5A-9170-7E2992BCF2C5}"/>
    <dgm:cxn modelId="{28B0F476-9685-4AE4-B760-C43EF97E689D}" type="presOf" srcId="{4C502E3B-5445-46E4-90C5-92958C92F66E}" destId="{8EB84E9E-D96C-454A-AAD6-69AD7CD2120D}" srcOrd="0" destOrd="0" presId="urn:microsoft.com/office/officeart/2005/8/layout/orgChart1"/>
    <dgm:cxn modelId="{2F8B8158-C1F9-47B0-A718-534DF4F82EE6}" type="presOf" srcId="{59B16A0C-DBB7-4CEF-B014-16AC476A10CD}" destId="{D4776943-210B-49B1-B297-36C22CC85736}" srcOrd="1" destOrd="0" presId="urn:microsoft.com/office/officeart/2005/8/layout/orgChart1"/>
    <dgm:cxn modelId="{23B4897F-DE78-460E-8053-B483A025A5A0}" type="presOf" srcId="{2519415E-79F0-4B94-AEB1-16418A6EB88A}" destId="{E8D8644B-E9E7-4B14-8E4F-B6ECB55C8CCA}" srcOrd="1" destOrd="0" presId="urn:microsoft.com/office/officeart/2005/8/layout/orgChart1"/>
    <dgm:cxn modelId="{977A9F8E-46BE-4838-9C67-A6B342C7EE4D}" type="presOf" srcId="{FE915F07-471F-4FF4-A23D-09838CBD2244}" destId="{D7D4659D-85A9-4217-B235-848CD011C19C}" srcOrd="0" destOrd="0" presId="urn:microsoft.com/office/officeart/2005/8/layout/orgChart1"/>
    <dgm:cxn modelId="{9DA6CBC0-A854-4677-9150-42F5F3817CB8}" type="presOf" srcId="{FE915F07-471F-4FF4-A23D-09838CBD2244}" destId="{68128ACA-2EA2-4741-9A99-D308111CA933}" srcOrd="1" destOrd="0" presId="urn:microsoft.com/office/officeart/2005/8/layout/orgChart1"/>
    <dgm:cxn modelId="{F5D6A2C3-2CB8-466C-9576-30F07AE8D7F8}" type="presOf" srcId="{FB3CAA05-7739-4190-BB7C-B945929132E3}" destId="{CDF76127-C133-417C-A3A7-3CD92796B558}" srcOrd="1" destOrd="0" presId="urn:microsoft.com/office/officeart/2005/8/layout/orgChart1"/>
    <dgm:cxn modelId="{F8C3A6CB-463C-4F28-9425-D6FAE8C613C4}" srcId="{FB3CAA05-7739-4190-BB7C-B945929132E3}" destId="{FE915F07-471F-4FF4-A23D-09838CBD2244}" srcOrd="2" destOrd="0" parTransId="{4C502E3B-5445-46E4-90C5-92958C92F66E}" sibTransId="{878ED3B6-866B-49A4-935D-F836264EDD3C}"/>
    <dgm:cxn modelId="{2B3900EE-DBD6-4175-B1F9-E2FDC823AAE0}" srcId="{97D0972C-333E-4D45-AD3D-C14065A4C3CC}" destId="{FB3CAA05-7739-4190-BB7C-B945929132E3}" srcOrd="0" destOrd="0" parTransId="{44132F59-B27E-4C07-995D-569EA99FCBCA}" sibTransId="{9D4230AF-20D2-4CEF-83DF-483490D2FA6D}"/>
    <dgm:cxn modelId="{6D3FDDF5-D4A9-4E36-8D60-9A20439AC56D}" type="presOf" srcId="{59B16A0C-DBB7-4CEF-B014-16AC476A10CD}" destId="{14E983AC-5A61-402D-BF4D-AF45A2F85151}" srcOrd="0" destOrd="0" presId="urn:microsoft.com/office/officeart/2005/8/layout/orgChart1"/>
    <dgm:cxn modelId="{E92EB34D-50C3-45B9-8A43-DB5D699ACB11}" type="presParOf" srcId="{689B01E1-2EE6-4597-BD8B-C4D4E003898B}" destId="{D9133D64-6871-4C04-A6EB-546F93AC99D1}" srcOrd="0" destOrd="0" presId="urn:microsoft.com/office/officeart/2005/8/layout/orgChart1"/>
    <dgm:cxn modelId="{F7189C9C-58E5-4D61-8FEC-41EAFEE3D950}" type="presParOf" srcId="{D9133D64-6871-4C04-A6EB-546F93AC99D1}" destId="{1BDEE9AD-DE61-40E5-99D4-3317434D3ED5}" srcOrd="0" destOrd="0" presId="urn:microsoft.com/office/officeart/2005/8/layout/orgChart1"/>
    <dgm:cxn modelId="{BE534ABB-E48F-491F-B222-1500A47503CA}" type="presParOf" srcId="{1BDEE9AD-DE61-40E5-99D4-3317434D3ED5}" destId="{6891C709-AC68-436E-BE4F-023517C46CF5}" srcOrd="0" destOrd="0" presId="urn:microsoft.com/office/officeart/2005/8/layout/orgChart1"/>
    <dgm:cxn modelId="{C2ABC61C-9622-4D83-BB79-E55C7F29F1F5}" type="presParOf" srcId="{1BDEE9AD-DE61-40E5-99D4-3317434D3ED5}" destId="{CDF76127-C133-417C-A3A7-3CD92796B558}" srcOrd="1" destOrd="0" presId="urn:microsoft.com/office/officeart/2005/8/layout/orgChart1"/>
    <dgm:cxn modelId="{24A5477C-05C6-4157-AF9F-679D861011FB}" type="presParOf" srcId="{D9133D64-6871-4C04-A6EB-546F93AC99D1}" destId="{C53297EC-64F0-46E2-A4F4-D15CCAF279E7}" srcOrd="1" destOrd="0" presId="urn:microsoft.com/office/officeart/2005/8/layout/orgChart1"/>
    <dgm:cxn modelId="{BE26E165-AF47-48D2-A46C-E9C6D836016B}" type="presParOf" srcId="{C53297EC-64F0-46E2-A4F4-D15CCAF279E7}" destId="{8E345309-DF12-4FAA-91C2-7D8220F42525}" srcOrd="0" destOrd="0" presId="urn:microsoft.com/office/officeart/2005/8/layout/orgChart1"/>
    <dgm:cxn modelId="{92733DFE-8ACE-4A7E-B9E0-CA5A39FB5F47}" type="presParOf" srcId="{C53297EC-64F0-46E2-A4F4-D15CCAF279E7}" destId="{1413B66D-7E05-4582-BE52-C4CD9362A3A0}" srcOrd="1" destOrd="0" presId="urn:microsoft.com/office/officeart/2005/8/layout/orgChart1"/>
    <dgm:cxn modelId="{65941BDC-DBD0-4C01-BDE0-F6453AA4ED82}" type="presParOf" srcId="{1413B66D-7E05-4582-BE52-C4CD9362A3A0}" destId="{8CAC1E51-A887-4696-806C-DDC38F82A991}" srcOrd="0" destOrd="0" presId="urn:microsoft.com/office/officeart/2005/8/layout/orgChart1"/>
    <dgm:cxn modelId="{C89D2993-1CF2-4465-B8BC-42CC3804E6CD}" type="presParOf" srcId="{8CAC1E51-A887-4696-806C-DDC38F82A991}" destId="{14E983AC-5A61-402D-BF4D-AF45A2F85151}" srcOrd="0" destOrd="0" presId="urn:microsoft.com/office/officeart/2005/8/layout/orgChart1"/>
    <dgm:cxn modelId="{D023E6C5-96E9-4087-B2D8-69598B365BF2}" type="presParOf" srcId="{8CAC1E51-A887-4696-806C-DDC38F82A991}" destId="{D4776943-210B-49B1-B297-36C22CC85736}" srcOrd="1" destOrd="0" presId="urn:microsoft.com/office/officeart/2005/8/layout/orgChart1"/>
    <dgm:cxn modelId="{E0499A3F-40D0-4766-997F-A9429DF04A6A}" type="presParOf" srcId="{1413B66D-7E05-4582-BE52-C4CD9362A3A0}" destId="{48877579-E186-43EE-A6F2-3F026C2174C5}" srcOrd="1" destOrd="0" presId="urn:microsoft.com/office/officeart/2005/8/layout/orgChart1"/>
    <dgm:cxn modelId="{437B150E-A9FC-4B5E-AC19-06147C5FF5B8}" type="presParOf" srcId="{1413B66D-7E05-4582-BE52-C4CD9362A3A0}" destId="{454498FF-1185-4328-A4A7-0F147A689AE6}" srcOrd="2" destOrd="0" presId="urn:microsoft.com/office/officeart/2005/8/layout/orgChart1"/>
    <dgm:cxn modelId="{663C8C36-CE93-4242-A2E9-6D0D65FB0BDC}" type="presParOf" srcId="{C53297EC-64F0-46E2-A4F4-D15CCAF279E7}" destId="{72234763-A0C5-4A05-9BB4-A9E66C5B90D0}" srcOrd="2" destOrd="0" presId="urn:microsoft.com/office/officeart/2005/8/layout/orgChart1"/>
    <dgm:cxn modelId="{BAF70311-2412-4114-A409-CBD41CF77C8C}" type="presParOf" srcId="{C53297EC-64F0-46E2-A4F4-D15CCAF279E7}" destId="{A9243B0D-B99B-4256-8E5D-23189D2FE1FE}" srcOrd="3" destOrd="0" presId="urn:microsoft.com/office/officeart/2005/8/layout/orgChart1"/>
    <dgm:cxn modelId="{8F2C23F3-7148-4092-A1B6-E2D653422CFE}" type="presParOf" srcId="{A9243B0D-B99B-4256-8E5D-23189D2FE1FE}" destId="{D468750F-EE2F-4DB9-9EFA-D2028F6474DF}" srcOrd="0" destOrd="0" presId="urn:microsoft.com/office/officeart/2005/8/layout/orgChart1"/>
    <dgm:cxn modelId="{9EEA339D-5B31-41E9-9B52-F630494723F2}" type="presParOf" srcId="{D468750F-EE2F-4DB9-9EFA-D2028F6474DF}" destId="{484220C9-026F-4FF3-8266-DE1B47FC8A9F}" srcOrd="0" destOrd="0" presId="urn:microsoft.com/office/officeart/2005/8/layout/orgChart1"/>
    <dgm:cxn modelId="{1A8902B2-68D6-4AA3-A5CA-2D828CB59F07}" type="presParOf" srcId="{D468750F-EE2F-4DB9-9EFA-D2028F6474DF}" destId="{E8D8644B-E9E7-4B14-8E4F-B6ECB55C8CCA}" srcOrd="1" destOrd="0" presId="urn:microsoft.com/office/officeart/2005/8/layout/orgChart1"/>
    <dgm:cxn modelId="{7CB5EEF6-85F6-45F5-815E-A30054F7663E}" type="presParOf" srcId="{A9243B0D-B99B-4256-8E5D-23189D2FE1FE}" destId="{706E418D-3C30-4A7A-AB73-949A875FBC48}" srcOrd="1" destOrd="0" presId="urn:microsoft.com/office/officeart/2005/8/layout/orgChart1"/>
    <dgm:cxn modelId="{C5D2F255-BCDF-452E-9623-01697AC59420}" type="presParOf" srcId="{A9243B0D-B99B-4256-8E5D-23189D2FE1FE}" destId="{6C88B3C3-D717-4603-9EA8-58BF272A945A}" srcOrd="2" destOrd="0" presId="urn:microsoft.com/office/officeart/2005/8/layout/orgChart1"/>
    <dgm:cxn modelId="{1DC83643-A79D-45F1-842E-B18F6D3E9663}" type="presParOf" srcId="{C53297EC-64F0-46E2-A4F4-D15CCAF279E7}" destId="{8EB84E9E-D96C-454A-AAD6-69AD7CD2120D}" srcOrd="4" destOrd="0" presId="urn:microsoft.com/office/officeart/2005/8/layout/orgChart1"/>
    <dgm:cxn modelId="{C67CEB0C-81C3-4878-BC44-BD9A3E247A80}" type="presParOf" srcId="{C53297EC-64F0-46E2-A4F4-D15CCAF279E7}" destId="{41A1787D-0065-44DD-A44E-A7E90B91E27C}" srcOrd="5" destOrd="0" presId="urn:microsoft.com/office/officeart/2005/8/layout/orgChart1"/>
    <dgm:cxn modelId="{7470DA7F-1FC6-41F8-991E-0AA4653A76B5}" type="presParOf" srcId="{41A1787D-0065-44DD-A44E-A7E90B91E27C}" destId="{9017E41E-A9D7-4DF1-8EF3-6B0A79AC7CBF}" srcOrd="0" destOrd="0" presId="urn:microsoft.com/office/officeart/2005/8/layout/orgChart1"/>
    <dgm:cxn modelId="{27C7B2EC-544C-4FAC-BF62-24339AF8F2AE}" type="presParOf" srcId="{9017E41E-A9D7-4DF1-8EF3-6B0A79AC7CBF}" destId="{D7D4659D-85A9-4217-B235-848CD011C19C}" srcOrd="0" destOrd="0" presId="urn:microsoft.com/office/officeart/2005/8/layout/orgChart1"/>
    <dgm:cxn modelId="{3B259D00-D76B-4228-91AA-3DCD5B4E4982}" type="presParOf" srcId="{9017E41E-A9D7-4DF1-8EF3-6B0A79AC7CBF}" destId="{68128ACA-2EA2-4741-9A99-D308111CA933}" srcOrd="1" destOrd="0" presId="urn:microsoft.com/office/officeart/2005/8/layout/orgChart1"/>
    <dgm:cxn modelId="{A0D65268-9D8C-48F1-827B-4D148258AF98}" type="presParOf" srcId="{41A1787D-0065-44DD-A44E-A7E90B91E27C}" destId="{678B85AC-ACEA-4E8A-AAE5-1BD0B05C3186}" srcOrd="1" destOrd="0" presId="urn:microsoft.com/office/officeart/2005/8/layout/orgChart1"/>
    <dgm:cxn modelId="{FD8A6C93-D6B1-405C-B7BC-6D0B4958657D}" type="presParOf" srcId="{41A1787D-0065-44DD-A44E-A7E90B91E27C}" destId="{C4854E58-9294-477F-93BD-B3A6C59FF213}" srcOrd="2" destOrd="0" presId="urn:microsoft.com/office/officeart/2005/8/layout/orgChart1"/>
    <dgm:cxn modelId="{77968FF4-644F-4737-AB92-E47A9DDFB814}" type="presParOf" srcId="{D9133D64-6871-4C04-A6EB-546F93AC99D1}" destId="{A1D80CD5-F3BF-4850-9B5D-1CE7324EF0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84E9E-D96C-454A-AAD6-69AD7CD2120D}">
      <dsp:nvSpPr>
        <dsp:cNvPr id="0" name=""/>
        <dsp:cNvSpPr/>
      </dsp:nvSpPr>
      <dsp:spPr>
        <a:xfrm>
          <a:off x="5257800" y="1610807"/>
          <a:ext cx="3719932" cy="838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302"/>
              </a:lnTo>
              <a:lnTo>
                <a:pt x="3719932" y="515302"/>
              </a:lnTo>
              <a:lnTo>
                <a:pt x="3719932" y="838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34763-A0C5-4A05-9BB4-A9E66C5B90D0}">
      <dsp:nvSpPr>
        <dsp:cNvPr id="0" name=""/>
        <dsp:cNvSpPr/>
      </dsp:nvSpPr>
      <dsp:spPr>
        <a:xfrm>
          <a:off x="5212080" y="1610807"/>
          <a:ext cx="91440" cy="8381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38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45309-DF12-4FAA-91C2-7D8220F42525}">
      <dsp:nvSpPr>
        <dsp:cNvPr id="0" name=""/>
        <dsp:cNvSpPr/>
      </dsp:nvSpPr>
      <dsp:spPr>
        <a:xfrm>
          <a:off x="1537867" y="1610807"/>
          <a:ext cx="3719932" cy="838106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515302"/>
              </a:lnTo>
              <a:lnTo>
                <a:pt x="0" y="515302"/>
              </a:lnTo>
              <a:lnTo>
                <a:pt x="0" y="838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1C709-AC68-436E-BE4F-023517C46CF5}">
      <dsp:nvSpPr>
        <dsp:cNvPr id="0" name=""/>
        <dsp:cNvSpPr/>
      </dsp:nvSpPr>
      <dsp:spPr>
        <a:xfrm>
          <a:off x="3613928" y="100576"/>
          <a:ext cx="3287743" cy="1510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</a:t>
          </a:r>
          <a:r>
            <a:rPr lang="en-US" altLang="zh-TW" sz="3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3D</a:t>
          </a:r>
          <a:r>
            <a:rPr lang="zh-TW" altLang="en-US" sz="3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列印</a:t>
          </a:r>
        </a:p>
      </dsp:txBody>
      <dsp:txXfrm>
        <a:off x="3613928" y="100576"/>
        <a:ext cx="3287743" cy="1510230"/>
      </dsp:txXfrm>
    </dsp:sp>
    <dsp:sp modelId="{14E983AC-5A61-402D-BF4D-AF45A2F85151}">
      <dsp:nvSpPr>
        <dsp:cNvPr id="0" name=""/>
        <dsp:cNvSpPr/>
      </dsp:nvSpPr>
      <dsp:spPr>
        <a:xfrm>
          <a:off x="706" y="2448914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參與群科中心研習</a:t>
          </a:r>
        </a:p>
      </dsp:txBody>
      <dsp:txXfrm>
        <a:off x="706" y="2448914"/>
        <a:ext cx="3074323" cy="1537161"/>
      </dsp:txXfrm>
    </dsp:sp>
    <dsp:sp modelId="{484220C9-026F-4FF3-8266-DE1B47FC8A9F}">
      <dsp:nvSpPr>
        <dsp:cNvPr id="0" name=""/>
        <dsp:cNvSpPr/>
      </dsp:nvSpPr>
      <dsp:spPr>
        <a:xfrm>
          <a:off x="3720638" y="2448914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群科中心委員研習</a:t>
          </a:r>
        </a:p>
      </dsp:txBody>
      <dsp:txXfrm>
        <a:off x="3720638" y="2448914"/>
        <a:ext cx="3074323" cy="1537161"/>
      </dsp:txXfrm>
    </dsp:sp>
    <dsp:sp modelId="{D7D4659D-85A9-4217-B235-848CD011C19C}">
      <dsp:nvSpPr>
        <dsp:cNvPr id="0" name=""/>
        <dsp:cNvSpPr/>
      </dsp:nvSpPr>
      <dsp:spPr>
        <a:xfrm>
          <a:off x="7440570" y="2448914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社群會議</a:t>
          </a:r>
        </a:p>
      </dsp:txBody>
      <dsp:txXfrm>
        <a:off x="7440570" y="2448914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A5BC4-9C84-44EB-B592-249EB532706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06226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62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3AEC-233F-481F-978E-1FDF45F4AC5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36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E47A-3A22-4820-A4A5-9D0680ED93E6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939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79D7-C51A-4379-8101-0F427670FBE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397913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149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6E09-31BA-484C-B898-EB7EECA9337F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83684" y="6389601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236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9172-3DE2-4B4A-9A74-3B03128F33EA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358746" y="6414539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038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6EC68-01FB-4FFB-A975-D2F3EBBC1055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281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A016-7459-4B0C-B782-DE939A701D4D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91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9208C-8397-4F4E-AE67-B62A51158AE3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73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CD0D8-D47F-4FF4-AF3B-1ED45A36CDD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492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7E1F-475D-4C9B-B4CB-D24A222AA00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1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DCAEF-3A4D-452E-9F13-5F49C3117FBB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2"/>
          <a:stretch/>
        </p:blipFill>
        <p:spPr>
          <a:xfrm>
            <a:off x="-18487" y="17253"/>
            <a:ext cx="12228973" cy="243031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9" y="4850371"/>
            <a:ext cx="11726720" cy="2007718"/>
          </a:xfrm>
          <a:prstGeom prst="rect">
            <a:avLst/>
          </a:prstGeom>
          <a:effectLst>
            <a:glow rad="127000">
              <a:schemeClr val="bg1"/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9405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81739" y="1314031"/>
            <a:ext cx="11159231" cy="998537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A1</a:t>
            </a:r>
            <a:r>
              <a:rPr lang="zh-TW" altLang="zh-TW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「產業新技術、科技與議題」校訂參考科目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教材發展過程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715802"/>
              </p:ext>
            </p:extLst>
          </p:nvPr>
        </p:nvGraphicFramePr>
        <p:xfrm>
          <a:off x="838200" y="1897811"/>
          <a:ext cx="10515600" cy="4279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920240" y="150697"/>
            <a:ext cx="872748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新細明體" pitchFamily="18" charset="-120"/>
                <a:ea typeface="微軟正黑體" pitchFamily="34" charset="-120"/>
                <a:cs typeface="+mn-cs"/>
              </a:rPr>
              <a:t>                     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華康楷書體W7" pitchFamily="65" charset="-120"/>
                <a:ea typeface="微軟正黑體" pitchFamily="34" charset="-120"/>
                <a:cs typeface="+mn-cs"/>
              </a:rPr>
              <a:t>計畫執行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華康楷書體W7" pitchFamily="65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01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DA6F2-BD69-4764-B65B-6998D5B1D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19278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sz="2000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產業新技術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2E1C854-8D22-4F49-BD9E-8CE56D581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F6A37A0-0384-15AB-EA6F-682AA8D21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92" y="2032464"/>
            <a:ext cx="4969852" cy="260067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D87D4D6-2243-2108-FA7F-AE1B74179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914" y="2032464"/>
            <a:ext cx="5086371" cy="26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3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B63BD-0AA8-0EAB-5611-187EB2F76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379040-36AB-7134-DEDB-DE3603C9D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19278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sz="2000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產業新技術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066B815-A92B-0C1D-50F1-E6A12A88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EEB98B5-339C-3849-6754-DE320F735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850" y="1971675"/>
            <a:ext cx="4959300" cy="321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13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DCA0A-EC08-A29F-CC72-52B1A0748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C2B172-70D2-2AFE-77DD-924A56487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192786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參與群科中心研習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63BB78D-D247-FDD7-C5A7-DDD0D53C8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67A01B9-F9F0-EEC9-B643-EFDB880D7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982" y="1968314"/>
            <a:ext cx="4766743" cy="292137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DEE6917-62EB-EF1D-A1EC-AA48AAEF5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472" y="1775289"/>
            <a:ext cx="2723912" cy="37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60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3DB84-5CD1-6499-ECA4-E8201834C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4E9FE5-DC12-F102-1472-CAA1CDA5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192786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參與群科中心研習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C65615-2E97-9261-03EE-3846A02A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E2D033E-41E9-59B1-8CBC-B0B6F2C17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" y="1844365"/>
            <a:ext cx="3613421" cy="271934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0F87768-5455-B881-73CA-5D07C92A1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752" y="1844365"/>
            <a:ext cx="3746370" cy="28194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3DFD666-1BB5-90F1-9F8F-764899C61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3968" y="1874718"/>
            <a:ext cx="3573088" cy="268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6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AAD82-7A99-D849-BE05-B3CEB2CA3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232302-A4A4-2EC1-45BF-0F490C1AC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192786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參與群科中心研習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A67828-B458-318B-5500-D04B721C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128D808-8D82-763A-B6E3-840BB3E1D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372" y="1874718"/>
            <a:ext cx="2321402" cy="308700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8507A0D-5326-F9B9-5798-30EEDE896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530" y="1874718"/>
            <a:ext cx="3991682" cy="300401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9E0EAAD-FAB5-D7BF-25D0-284F3951B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166" y="1874718"/>
            <a:ext cx="3480580" cy="300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41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BA0B4-2CD3-9C41-CB6B-8A7F260C1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E4B710-8974-B833-9FFD-51E48A3A6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5627091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委員至校教師增能研習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B7D299-0111-A034-54C0-C72E8951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CDB6E4C-9682-9FAF-659F-A07B4511E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58" y="2123782"/>
            <a:ext cx="3480580" cy="261043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0EF7C79-24BF-73CD-696A-CE24D06FE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633" y="2123782"/>
            <a:ext cx="3607792" cy="251489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D17A6AD-A091-5E86-D072-3536C749D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3941" y="2123782"/>
            <a:ext cx="3353190" cy="251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8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213CC-AF71-B3C0-A6BE-9D1216DBC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64D5A-15D1-5849-D5A2-025BED6B1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5627091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   社群會議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EE49D40-424D-1D75-E345-356CF109D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1E6D401-32D6-C703-8E6A-53B64D194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952624"/>
            <a:ext cx="3467100" cy="260032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383203E-1BD9-B63F-6E1E-F34770534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075" y="2001774"/>
            <a:ext cx="3563849" cy="251489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EEFAD4B-4607-4B17-591C-3071961B3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434" y="2001773"/>
            <a:ext cx="3346219" cy="251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7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58A76-CEE4-5355-CC2F-463475443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EA9BB2-8DD0-FC5B-E527-0CFC08D4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5627091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</a:t>
            </a:r>
            <a:b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         撰寫相關資料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4A2BC6-6C43-77D4-C54D-558430EC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AADD6D8-F367-61FE-D48C-9A9CA25D0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264" y="1775290"/>
            <a:ext cx="4483294" cy="359614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94070F7-1708-2F5C-D80C-264F67483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518" y="1775289"/>
            <a:ext cx="4621981" cy="359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446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118</Words>
  <Application>Microsoft Office PowerPoint</Application>
  <PresentationFormat>寬螢幕</PresentationFormat>
  <Paragraphs>23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華康楷書體W7</vt:lpstr>
      <vt:lpstr>微軟正黑體</vt:lpstr>
      <vt:lpstr>新細明體</vt:lpstr>
      <vt:lpstr>Arial</vt:lpstr>
      <vt:lpstr>Calibri</vt:lpstr>
      <vt:lpstr>Calibri Light</vt:lpstr>
      <vt:lpstr>1_Office 佈景主題</vt:lpstr>
      <vt:lpstr>A1「產業新技術、科技與議題」校訂參考科目教材發展過程</vt:lpstr>
      <vt:lpstr>食品3D列印 產業新技術</vt:lpstr>
      <vt:lpstr>食品3D列印 產業新技術</vt:lpstr>
      <vt:lpstr>      食品3D列印 參與群科中心研習</vt:lpstr>
      <vt:lpstr>      食品3D列印 參與群科中心研習</vt:lpstr>
      <vt:lpstr>      食品3D列印 參與群科中心研習</vt:lpstr>
      <vt:lpstr>      食品3D列印 委員至校教師增能研習</vt:lpstr>
      <vt:lpstr>      食品3D列印          社群會議</vt:lpstr>
      <vt:lpstr>      食品3D列印          撰寫相關資料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A1.研發具產業特色統整與跨域課程</dc:title>
  <dc:creator>admin</dc:creator>
  <cp:lastModifiedBy>admin</cp:lastModifiedBy>
  <cp:revision>18</cp:revision>
  <dcterms:created xsi:type="dcterms:W3CDTF">2022-05-09T07:23:46Z</dcterms:created>
  <dcterms:modified xsi:type="dcterms:W3CDTF">2026-06-27T06:45:43Z</dcterms:modified>
</cp:coreProperties>
</file>