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</p:sldIdLst>
  <p:sldSz cx="12192000" cy="6858000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0972C-333E-4D45-AD3D-C14065A4C3C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B3CAA05-7739-4190-BB7C-B945929132E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食品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列印數位教學教案</a:t>
          </a:r>
        </a:p>
      </dgm:t>
    </dgm:pt>
    <dgm:pt modelId="{44132F59-B27E-4C07-995D-569EA99FCBCA}" type="parTrans" cxnId="{2B3900EE-DBD6-4175-B1F9-E2FDC823AAE0}">
      <dgm:prSet/>
      <dgm:spPr/>
      <dgm:t>
        <a:bodyPr/>
        <a:lstStyle/>
        <a:p>
          <a:endParaRPr lang="zh-TW" altLang="en-US"/>
        </a:p>
      </dgm:t>
    </dgm:pt>
    <dgm:pt modelId="{9D4230AF-20D2-4CEF-83DF-483490D2FA6D}" type="sibTrans" cxnId="{2B3900EE-DBD6-4175-B1F9-E2FDC823AAE0}">
      <dgm:prSet/>
      <dgm:spPr/>
      <dgm:t>
        <a:bodyPr/>
        <a:lstStyle/>
        <a:p>
          <a:endParaRPr lang="zh-TW" altLang="en-US"/>
        </a:p>
      </dgm:t>
    </dgm:pt>
    <dgm:pt modelId="{FE915F07-471F-4FF4-A23D-09838CBD2244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社群會議</a:t>
          </a:r>
        </a:p>
      </dgm:t>
    </dgm:pt>
    <dgm:pt modelId="{4C502E3B-5445-46E4-90C5-92958C92F66E}" type="parTrans" cxnId="{F8C3A6CB-463C-4F28-9425-D6FAE8C613C4}">
      <dgm:prSet/>
      <dgm:spPr/>
      <dgm:t>
        <a:bodyPr/>
        <a:lstStyle/>
        <a:p>
          <a:endParaRPr lang="zh-TW" altLang="en-US"/>
        </a:p>
      </dgm:t>
    </dgm:pt>
    <dgm:pt modelId="{878ED3B6-866B-49A4-935D-F836264EDD3C}" type="sibTrans" cxnId="{F8C3A6CB-463C-4F28-9425-D6FAE8C613C4}">
      <dgm:prSet/>
      <dgm:spPr/>
      <dgm:t>
        <a:bodyPr/>
        <a:lstStyle/>
        <a:p>
          <a:endParaRPr lang="zh-TW" altLang="en-US"/>
        </a:p>
      </dgm:t>
    </dgm:pt>
    <dgm:pt modelId="{2519415E-79F0-4B94-AEB1-16418A6EB88A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數位教學研習</a:t>
          </a:r>
        </a:p>
      </dgm:t>
    </dgm:pt>
    <dgm:pt modelId="{A510D6CF-A5A6-4397-A121-43341615CB53}" type="parTrans" cxnId="{F6FDFC6C-9C02-4E9F-8692-B732F2E79845}">
      <dgm:prSet/>
      <dgm:spPr/>
      <dgm:t>
        <a:bodyPr/>
        <a:lstStyle/>
        <a:p>
          <a:endParaRPr lang="zh-TW" altLang="en-US"/>
        </a:p>
      </dgm:t>
    </dgm:pt>
    <dgm:pt modelId="{0F5DB147-A2C5-4D5A-9170-7E2992BCF2C5}" type="sibTrans" cxnId="{F6FDFC6C-9C02-4E9F-8692-B732F2E79845}">
      <dgm:prSet/>
      <dgm:spPr/>
      <dgm:t>
        <a:bodyPr/>
        <a:lstStyle/>
        <a:p>
          <a:endParaRPr lang="zh-TW" altLang="en-US"/>
        </a:p>
      </dgm:t>
    </dgm:pt>
    <dgm:pt modelId="{59B16A0C-DBB7-4CEF-B014-16AC476A10CD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參與數位研習</a:t>
          </a:r>
        </a:p>
      </dgm:t>
    </dgm:pt>
    <dgm:pt modelId="{23FF50EA-6562-495F-9035-7434D0F7F60D}" type="parTrans" cxnId="{3972161D-EEE5-489A-AE57-EC8F75AEBE24}">
      <dgm:prSet/>
      <dgm:spPr/>
      <dgm:t>
        <a:bodyPr/>
        <a:lstStyle/>
        <a:p>
          <a:endParaRPr lang="zh-TW" altLang="en-US"/>
        </a:p>
      </dgm:t>
    </dgm:pt>
    <dgm:pt modelId="{76BE80AA-2439-4CCA-B83B-5AE8C54ED638}" type="sibTrans" cxnId="{3972161D-EEE5-489A-AE57-EC8F75AEBE24}">
      <dgm:prSet/>
      <dgm:spPr/>
      <dgm:t>
        <a:bodyPr/>
        <a:lstStyle/>
        <a:p>
          <a:endParaRPr lang="zh-TW" altLang="en-US"/>
        </a:p>
      </dgm:t>
    </dgm:pt>
    <dgm:pt modelId="{689B01E1-2EE6-4597-BD8B-C4D4E003898B}" type="pres">
      <dgm:prSet presAssocID="{97D0972C-333E-4D45-AD3D-C14065A4C3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133D64-6871-4C04-A6EB-546F93AC99D1}" type="pres">
      <dgm:prSet presAssocID="{FB3CAA05-7739-4190-BB7C-B945929132E3}" presName="hierRoot1" presStyleCnt="0">
        <dgm:presLayoutVars>
          <dgm:hierBranch val="init"/>
        </dgm:presLayoutVars>
      </dgm:prSet>
      <dgm:spPr/>
    </dgm:pt>
    <dgm:pt modelId="{1BDEE9AD-DE61-40E5-99D4-3317434D3ED5}" type="pres">
      <dgm:prSet presAssocID="{FB3CAA05-7739-4190-BB7C-B945929132E3}" presName="rootComposite1" presStyleCnt="0"/>
      <dgm:spPr/>
    </dgm:pt>
    <dgm:pt modelId="{6891C709-AC68-436E-BE4F-023517C46CF5}" type="pres">
      <dgm:prSet presAssocID="{FB3CAA05-7739-4190-BB7C-B945929132E3}" presName="rootText1" presStyleLbl="node0" presStyleIdx="0" presStyleCnt="1" custScaleX="106942" custScaleY="98248" custLinFactNeighborY="-12523">
        <dgm:presLayoutVars>
          <dgm:chPref val="3"/>
        </dgm:presLayoutVars>
      </dgm:prSet>
      <dgm:spPr/>
    </dgm:pt>
    <dgm:pt modelId="{CDF76127-C133-417C-A3A7-3CD92796B558}" type="pres">
      <dgm:prSet presAssocID="{FB3CAA05-7739-4190-BB7C-B945929132E3}" presName="rootConnector1" presStyleLbl="node1" presStyleIdx="0" presStyleCnt="0"/>
      <dgm:spPr/>
    </dgm:pt>
    <dgm:pt modelId="{C53297EC-64F0-46E2-A4F4-D15CCAF279E7}" type="pres">
      <dgm:prSet presAssocID="{FB3CAA05-7739-4190-BB7C-B945929132E3}" presName="hierChild2" presStyleCnt="0"/>
      <dgm:spPr/>
    </dgm:pt>
    <dgm:pt modelId="{8E345309-DF12-4FAA-91C2-7D8220F42525}" type="pres">
      <dgm:prSet presAssocID="{23FF50EA-6562-495F-9035-7434D0F7F60D}" presName="Name37" presStyleLbl="parChTrans1D2" presStyleIdx="0" presStyleCnt="3"/>
      <dgm:spPr/>
    </dgm:pt>
    <dgm:pt modelId="{1413B66D-7E05-4582-BE52-C4CD9362A3A0}" type="pres">
      <dgm:prSet presAssocID="{59B16A0C-DBB7-4CEF-B014-16AC476A10CD}" presName="hierRoot2" presStyleCnt="0">
        <dgm:presLayoutVars>
          <dgm:hierBranch val="init"/>
        </dgm:presLayoutVars>
      </dgm:prSet>
      <dgm:spPr/>
    </dgm:pt>
    <dgm:pt modelId="{8CAC1E51-A887-4696-806C-DDC38F82A991}" type="pres">
      <dgm:prSet presAssocID="{59B16A0C-DBB7-4CEF-B014-16AC476A10CD}" presName="rootComposite" presStyleCnt="0"/>
      <dgm:spPr/>
    </dgm:pt>
    <dgm:pt modelId="{14E983AC-5A61-402D-BF4D-AF45A2F85151}" type="pres">
      <dgm:prSet presAssocID="{59B16A0C-DBB7-4CEF-B014-16AC476A10CD}" presName="rootText" presStyleLbl="node2" presStyleIdx="0" presStyleCnt="3">
        <dgm:presLayoutVars>
          <dgm:chPref val="3"/>
        </dgm:presLayoutVars>
      </dgm:prSet>
      <dgm:spPr/>
    </dgm:pt>
    <dgm:pt modelId="{D4776943-210B-49B1-B297-36C22CC85736}" type="pres">
      <dgm:prSet presAssocID="{59B16A0C-DBB7-4CEF-B014-16AC476A10CD}" presName="rootConnector" presStyleLbl="node2" presStyleIdx="0" presStyleCnt="3"/>
      <dgm:spPr/>
    </dgm:pt>
    <dgm:pt modelId="{48877579-E186-43EE-A6F2-3F026C2174C5}" type="pres">
      <dgm:prSet presAssocID="{59B16A0C-DBB7-4CEF-B014-16AC476A10CD}" presName="hierChild4" presStyleCnt="0"/>
      <dgm:spPr/>
    </dgm:pt>
    <dgm:pt modelId="{454498FF-1185-4328-A4A7-0F147A689AE6}" type="pres">
      <dgm:prSet presAssocID="{59B16A0C-DBB7-4CEF-B014-16AC476A10CD}" presName="hierChild5" presStyleCnt="0"/>
      <dgm:spPr/>
    </dgm:pt>
    <dgm:pt modelId="{72234763-A0C5-4A05-9BB4-A9E66C5B90D0}" type="pres">
      <dgm:prSet presAssocID="{A510D6CF-A5A6-4397-A121-43341615CB53}" presName="Name37" presStyleLbl="parChTrans1D2" presStyleIdx="1" presStyleCnt="3"/>
      <dgm:spPr/>
    </dgm:pt>
    <dgm:pt modelId="{A9243B0D-B99B-4256-8E5D-23189D2FE1FE}" type="pres">
      <dgm:prSet presAssocID="{2519415E-79F0-4B94-AEB1-16418A6EB88A}" presName="hierRoot2" presStyleCnt="0">
        <dgm:presLayoutVars>
          <dgm:hierBranch val="init"/>
        </dgm:presLayoutVars>
      </dgm:prSet>
      <dgm:spPr/>
    </dgm:pt>
    <dgm:pt modelId="{D468750F-EE2F-4DB9-9EFA-D2028F6474DF}" type="pres">
      <dgm:prSet presAssocID="{2519415E-79F0-4B94-AEB1-16418A6EB88A}" presName="rootComposite" presStyleCnt="0"/>
      <dgm:spPr/>
    </dgm:pt>
    <dgm:pt modelId="{484220C9-026F-4FF3-8266-DE1B47FC8A9F}" type="pres">
      <dgm:prSet presAssocID="{2519415E-79F0-4B94-AEB1-16418A6EB88A}" presName="rootText" presStyleLbl="node2" presStyleIdx="1" presStyleCnt="3">
        <dgm:presLayoutVars>
          <dgm:chPref val="3"/>
        </dgm:presLayoutVars>
      </dgm:prSet>
      <dgm:spPr/>
    </dgm:pt>
    <dgm:pt modelId="{E8D8644B-E9E7-4B14-8E4F-B6ECB55C8CCA}" type="pres">
      <dgm:prSet presAssocID="{2519415E-79F0-4B94-AEB1-16418A6EB88A}" presName="rootConnector" presStyleLbl="node2" presStyleIdx="1" presStyleCnt="3"/>
      <dgm:spPr/>
    </dgm:pt>
    <dgm:pt modelId="{706E418D-3C30-4A7A-AB73-949A875FBC48}" type="pres">
      <dgm:prSet presAssocID="{2519415E-79F0-4B94-AEB1-16418A6EB88A}" presName="hierChild4" presStyleCnt="0"/>
      <dgm:spPr/>
    </dgm:pt>
    <dgm:pt modelId="{6C88B3C3-D717-4603-9EA8-58BF272A945A}" type="pres">
      <dgm:prSet presAssocID="{2519415E-79F0-4B94-AEB1-16418A6EB88A}" presName="hierChild5" presStyleCnt="0"/>
      <dgm:spPr/>
    </dgm:pt>
    <dgm:pt modelId="{8EB84E9E-D96C-454A-AAD6-69AD7CD2120D}" type="pres">
      <dgm:prSet presAssocID="{4C502E3B-5445-46E4-90C5-92958C92F66E}" presName="Name37" presStyleLbl="parChTrans1D2" presStyleIdx="2" presStyleCnt="3"/>
      <dgm:spPr/>
    </dgm:pt>
    <dgm:pt modelId="{41A1787D-0065-44DD-A44E-A7E90B91E27C}" type="pres">
      <dgm:prSet presAssocID="{FE915F07-471F-4FF4-A23D-09838CBD2244}" presName="hierRoot2" presStyleCnt="0">
        <dgm:presLayoutVars>
          <dgm:hierBranch val="init"/>
        </dgm:presLayoutVars>
      </dgm:prSet>
      <dgm:spPr/>
    </dgm:pt>
    <dgm:pt modelId="{9017E41E-A9D7-4DF1-8EF3-6B0A79AC7CBF}" type="pres">
      <dgm:prSet presAssocID="{FE915F07-471F-4FF4-A23D-09838CBD2244}" presName="rootComposite" presStyleCnt="0"/>
      <dgm:spPr/>
    </dgm:pt>
    <dgm:pt modelId="{D7D4659D-85A9-4217-B235-848CD011C19C}" type="pres">
      <dgm:prSet presAssocID="{FE915F07-471F-4FF4-A23D-09838CBD2244}" presName="rootText" presStyleLbl="node2" presStyleIdx="2" presStyleCnt="3">
        <dgm:presLayoutVars>
          <dgm:chPref val="3"/>
        </dgm:presLayoutVars>
      </dgm:prSet>
      <dgm:spPr/>
    </dgm:pt>
    <dgm:pt modelId="{68128ACA-2EA2-4741-9A99-D308111CA933}" type="pres">
      <dgm:prSet presAssocID="{FE915F07-471F-4FF4-A23D-09838CBD2244}" presName="rootConnector" presStyleLbl="node2" presStyleIdx="2" presStyleCnt="3"/>
      <dgm:spPr/>
    </dgm:pt>
    <dgm:pt modelId="{678B85AC-ACEA-4E8A-AAE5-1BD0B05C3186}" type="pres">
      <dgm:prSet presAssocID="{FE915F07-471F-4FF4-A23D-09838CBD2244}" presName="hierChild4" presStyleCnt="0"/>
      <dgm:spPr/>
    </dgm:pt>
    <dgm:pt modelId="{C4854E58-9294-477F-93BD-B3A6C59FF213}" type="pres">
      <dgm:prSet presAssocID="{FE915F07-471F-4FF4-A23D-09838CBD2244}" presName="hierChild5" presStyleCnt="0"/>
      <dgm:spPr/>
    </dgm:pt>
    <dgm:pt modelId="{A1D80CD5-F3BF-4850-9B5D-1CE7324EF055}" type="pres">
      <dgm:prSet presAssocID="{FB3CAA05-7739-4190-BB7C-B945929132E3}" presName="hierChild3" presStyleCnt="0"/>
      <dgm:spPr/>
    </dgm:pt>
  </dgm:ptLst>
  <dgm:cxnLst>
    <dgm:cxn modelId="{3BBE6608-0673-42B1-A32D-9DE40A0BE949}" type="presOf" srcId="{FB3CAA05-7739-4190-BB7C-B945929132E3}" destId="{6891C709-AC68-436E-BE4F-023517C46CF5}" srcOrd="0" destOrd="0" presId="urn:microsoft.com/office/officeart/2005/8/layout/orgChart1"/>
    <dgm:cxn modelId="{53CA0014-09AF-42A7-828E-C00FF21FB936}" type="presOf" srcId="{2519415E-79F0-4B94-AEB1-16418A6EB88A}" destId="{484220C9-026F-4FF3-8266-DE1B47FC8A9F}" srcOrd="0" destOrd="0" presId="urn:microsoft.com/office/officeart/2005/8/layout/orgChart1"/>
    <dgm:cxn modelId="{3972161D-EEE5-489A-AE57-EC8F75AEBE24}" srcId="{FB3CAA05-7739-4190-BB7C-B945929132E3}" destId="{59B16A0C-DBB7-4CEF-B014-16AC476A10CD}" srcOrd="0" destOrd="0" parTransId="{23FF50EA-6562-495F-9035-7434D0F7F60D}" sibTransId="{76BE80AA-2439-4CCA-B83B-5AE8C54ED638}"/>
    <dgm:cxn modelId="{BC71503B-BD42-455F-BE69-CA3434CD60B8}" type="presOf" srcId="{A510D6CF-A5A6-4397-A121-43341615CB53}" destId="{72234763-A0C5-4A05-9BB4-A9E66C5B90D0}" srcOrd="0" destOrd="0" presId="urn:microsoft.com/office/officeart/2005/8/layout/orgChart1"/>
    <dgm:cxn modelId="{B0937747-AB71-4814-ADE7-4CF5F06D4343}" type="presOf" srcId="{23FF50EA-6562-495F-9035-7434D0F7F60D}" destId="{8E345309-DF12-4FAA-91C2-7D8220F42525}" srcOrd="0" destOrd="0" presId="urn:microsoft.com/office/officeart/2005/8/layout/orgChart1"/>
    <dgm:cxn modelId="{CEEF424B-7B6C-4FDF-96F1-8F4CCF78EEC7}" type="presOf" srcId="{97D0972C-333E-4D45-AD3D-C14065A4C3CC}" destId="{689B01E1-2EE6-4597-BD8B-C4D4E003898B}" srcOrd="0" destOrd="0" presId="urn:microsoft.com/office/officeart/2005/8/layout/orgChart1"/>
    <dgm:cxn modelId="{F6FDFC6C-9C02-4E9F-8692-B732F2E79845}" srcId="{FB3CAA05-7739-4190-BB7C-B945929132E3}" destId="{2519415E-79F0-4B94-AEB1-16418A6EB88A}" srcOrd="1" destOrd="0" parTransId="{A510D6CF-A5A6-4397-A121-43341615CB53}" sibTransId="{0F5DB147-A2C5-4D5A-9170-7E2992BCF2C5}"/>
    <dgm:cxn modelId="{28B0F476-9685-4AE4-B760-C43EF97E689D}" type="presOf" srcId="{4C502E3B-5445-46E4-90C5-92958C92F66E}" destId="{8EB84E9E-D96C-454A-AAD6-69AD7CD2120D}" srcOrd="0" destOrd="0" presId="urn:microsoft.com/office/officeart/2005/8/layout/orgChart1"/>
    <dgm:cxn modelId="{2F8B8158-C1F9-47B0-A718-534DF4F82EE6}" type="presOf" srcId="{59B16A0C-DBB7-4CEF-B014-16AC476A10CD}" destId="{D4776943-210B-49B1-B297-36C22CC85736}" srcOrd="1" destOrd="0" presId="urn:microsoft.com/office/officeart/2005/8/layout/orgChart1"/>
    <dgm:cxn modelId="{23B4897F-DE78-460E-8053-B483A025A5A0}" type="presOf" srcId="{2519415E-79F0-4B94-AEB1-16418A6EB88A}" destId="{E8D8644B-E9E7-4B14-8E4F-B6ECB55C8CCA}" srcOrd="1" destOrd="0" presId="urn:microsoft.com/office/officeart/2005/8/layout/orgChart1"/>
    <dgm:cxn modelId="{977A9F8E-46BE-4838-9C67-A6B342C7EE4D}" type="presOf" srcId="{FE915F07-471F-4FF4-A23D-09838CBD2244}" destId="{D7D4659D-85A9-4217-B235-848CD011C19C}" srcOrd="0" destOrd="0" presId="urn:microsoft.com/office/officeart/2005/8/layout/orgChart1"/>
    <dgm:cxn modelId="{9DA6CBC0-A854-4677-9150-42F5F3817CB8}" type="presOf" srcId="{FE915F07-471F-4FF4-A23D-09838CBD2244}" destId="{68128ACA-2EA2-4741-9A99-D308111CA933}" srcOrd="1" destOrd="0" presId="urn:microsoft.com/office/officeart/2005/8/layout/orgChart1"/>
    <dgm:cxn modelId="{F5D6A2C3-2CB8-466C-9576-30F07AE8D7F8}" type="presOf" srcId="{FB3CAA05-7739-4190-BB7C-B945929132E3}" destId="{CDF76127-C133-417C-A3A7-3CD92796B558}" srcOrd="1" destOrd="0" presId="urn:microsoft.com/office/officeart/2005/8/layout/orgChart1"/>
    <dgm:cxn modelId="{F8C3A6CB-463C-4F28-9425-D6FAE8C613C4}" srcId="{FB3CAA05-7739-4190-BB7C-B945929132E3}" destId="{FE915F07-471F-4FF4-A23D-09838CBD2244}" srcOrd="2" destOrd="0" parTransId="{4C502E3B-5445-46E4-90C5-92958C92F66E}" sibTransId="{878ED3B6-866B-49A4-935D-F836264EDD3C}"/>
    <dgm:cxn modelId="{2B3900EE-DBD6-4175-B1F9-E2FDC823AAE0}" srcId="{97D0972C-333E-4D45-AD3D-C14065A4C3CC}" destId="{FB3CAA05-7739-4190-BB7C-B945929132E3}" srcOrd="0" destOrd="0" parTransId="{44132F59-B27E-4C07-995D-569EA99FCBCA}" sibTransId="{9D4230AF-20D2-4CEF-83DF-483490D2FA6D}"/>
    <dgm:cxn modelId="{6D3FDDF5-D4A9-4E36-8D60-9A20439AC56D}" type="presOf" srcId="{59B16A0C-DBB7-4CEF-B014-16AC476A10CD}" destId="{14E983AC-5A61-402D-BF4D-AF45A2F85151}" srcOrd="0" destOrd="0" presId="urn:microsoft.com/office/officeart/2005/8/layout/orgChart1"/>
    <dgm:cxn modelId="{E92EB34D-50C3-45B9-8A43-DB5D699ACB11}" type="presParOf" srcId="{689B01E1-2EE6-4597-BD8B-C4D4E003898B}" destId="{D9133D64-6871-4C04-A6EB-546F93AC99D1}" srcOrd="0" destOrd="0" presId="urn:microsoft.com/office/officeart/2005/8/layout/orgChart1"/>
    <dgm:cxn modelId="{F7189C9C-58E5-4D61-8FEC-41EAFEE3D950}" type="presParOf" srcId="{D9133D64-6871-4C04-A6EB-546F93AC99D1}" destId="{1BDEE9AD-DE61-40E5-99D4-3317434D3ED5}" srcOrd="0" destOrd="0" presId="urn:microsoft.com/office/officeart/2005/8/layout/orgChart1"/>
    <dgm:cxn modelId="{BE534ABB-E48F-491F-B222-1500A47503CA}" type="presParOf" srcId="{1BDEE9AD-DE61-40E5-99D4-3317434D3ED5}" destId="{6891C709-AC68-436E-BE4F-023517C46CF5}" srcOrd="0" destOrd="0" presId="urn:microsoft.com/office/officeart/2005/8/layout/orgChart1"/>
    <dgm:cxn modelId="{C2ABC61C-9622-4D83-BB79-E55C7F29F1F5}" type="presParOf" srcId="{1BDEE9AD-DE61-40E5-99D4-3317434D3ED5}" destId="{CDF76127-C133-417C-A3A7-3CD92796B558}" srcOrd="1" destOrd="0" presId="urn:microsoft.com/office/officeart/2005/8/layout/orgChart1"/>
    <dgm:cxn modelId="{24A5477C-05C6-4157-AF9F-679D861011FB}" type="presParOf" srcId="{D9133D64-6871-4C04-A6EB-546F93AC99D1}" destId="{C53297EC-64F0-46E2-A4F4-D15CCAF279E7}" srcOrd="1" destOrd="0" presId="urn:microsoft.com/office/officeart/2005/8/layout/orgChart1"/>
    <dgm:cxn modelId="{BE26E165-AF47-48D2-A46C-E9C6D836016B}" type="presParOf" srcId="{C53297EC-64F0-46E2-A4F4-D15CCAF279E7}" destId="{8E345309-DF12-4FAA-91C2-7D8220F42525}" srcOrd="0" destOrd="0" presId="urn:microsoft.com/office/officeart/2005/8/layout/orgChart1"/>
    <dgm:cxn modelId="{92733DFE-8ACE-4A7E-B9E0-CA5A39FB5F47}" type="presParOf" srcId="{C53297EC-64F0-46E2-A4F4-D15CCAF279E7}" destId="{1413B66D-7E05-4582-BE52-C4CD9362A3A0}" srcOrd="1" destOrd="0" presId="urn:microsoft.com/office/officeart/2005/8/layout/orgChart1"/>
    <dgm:cxn modelId="{65941BDC-DBD0-4C01-BDE0-F6453AA4ED82}" type="presParOf" srcId="{1413B66D-7E05-4582-BE52-C4CD9362A3A0}" destId="{8CAC1E51-A887-4696-806C-DDC38F82A991}" srcOrd="0" destOrd="0" presId="urn:microsoft.com/office/officeart/2005/8/layout/orgChart1"/>
    <dgm:cxn modelId="{C89D2993-1CF2-4465-B8BC-42CC3804E6CD}" type="presParOf" srcId="{8CAC1E51-A887-4696-806C-DDC38F82A991}" destId="{14E983AC-5A61-402D-BF4D-AF45A2F85151}" srcOrd="0" destOrd="0" presId="urn:microsoft.com/office/officeart/2005/8/layout/orgChart1"/>
    <dgm:cxn modelId="{D023E6C5-96E9-4087-B2D8-69598B365BF2}" type="presParOf" srcId="{8CAC1E51-A887-4696-806C-DDC38F82A991}" destId="{D4776943-210B-49B1-B297-36C22CC85736}" srcOrd="1" destOrd="0" presId="urn:microsoft.com/office/officeart/2005/8/layout/orgChart1"/>
    <dgm:cxn modelId="{E0499A3F-40D0-4766-997F-A9429DF04A6A}" type="presParOf" srcId="{1413B66D-7E05-4582-BE52-C4CD9362A3A0}" destId="{48877579-E186-43EE-A6F2-3F026C2174C5}" srcOrd="1" destOrd="0" presId="urn:microsoft.com/office/officeart/2005/8/layout/orgChart1"/>
    <dgm:cxn modelId="{437B150E-A9FC-4B5E-AC19-06147C5FF5B8}" type="presParOf" srcId="{1413B66D-7E05-4582-BE52-C4CD9362A3A0}" destId="{454498FF-1185-4328-A4A7-0F147A689AE6}" srcOrd="2" destOrd="0" presId="urn:microsoft.com/office/officeart/2005/8/layout/orgChart1"/>
    <dgm:cxn modelId="{663C8C36-CE93-4242-A2E9-6D0D65FB0BDC}" type="presParOf" srcId="{C53297EC-64F0-46E2-A4F4-D15CCAF279E7}" destId="{72234763-A0C5-4A05-9BB4-A9E66C5B90D0}" srcOrd="2" destOrd="0" presId="urn:microsoft.com/office/officeart/2005/8/layout/orgChart1"/>
    <dgm:cxn modelId="{BAF70311-2412-4114-A409-CBD41CF77C8C}" type="presParOf" srcId="{C53297EC-64F0-46E2-A4F4-D15CCAF279E7}" destId="{A9243B0D-B99B-4256-8E5D-23189D2FE1FE}" srcOrd="3" destOrd="0" presId="urn:microsoft.com/office/officeart/2005/8/layout/orgChart1"/>
    <dgm:cxn modelId="{8F2C23F3-7148-4092-A1B6-E2D653422CFE}" type="presParOf" srcId="{A9243B0D-B99B-4256-8E5D-23189D2FE1FE}" destId="{D468750F-EE2F-4DB9-9EFA-D2028F6474DF}" srcOrd="0" destOrd="0" presId="urn:microsoft.com/office/officeart/2005/8/layout/orgChart1"/>
    <dgm:cxn modelId="{9EEA339D-5B31-41E9-9B52-F630494723F2}" type="presParOf" srcId="{D468750F-EE2F-4DB9-9EFA-D2028F6474DF}" destId="{484220C9-026F-4FF3-8266-DE1B47FC8A9F}" srcOrd="0" destOrd="0" presId="urn:microsoft.com/office/officeart/2005/8/layout/orgChart1"/>
    <dgm:cxn modelId="{1A8902B2-68D6-4AA3-A5CA-2D828CB59F07}" type="presParOf" srcId="{D468750F-EE2F-4DB9-9EFA-D2028F6474DF}" destId="{E8D8644B-E9E7-4B14-8E4F-B6ECB55C8CCA}" srcOrd="1" destOrd="0" presId="urn:microsoft.com/office/officeart/2005/8/layout/orgChart1"/>
    <dgm:cxn modelId="{7CB5EEF6-85F6-45F5-815E-A30054F7663E}" type="presParOf" srcId="{A9243B0D-B99B-4256-8E5D-23189D2FE1FE}" destId="{706E418D-3C30-4A7A-AB73-949A875FBC48}" srcOrd="1" destOrd="0" presId="urn:microsoft.com/office/officeart/2005/8/layout/orgChart1"/>
    <dgm:cxn modelId="{C5D2F255-BCDF-452E-9623-01697AC59420}" type="presParOf" srcId="{A9243B0D-B99B-4256-8E5D-23189D2FE1FE}" destId="{6C88B3C3-D717-4603-9EA8-58BF272A945A}" srcOrd="2" destOrd="0" presId="urn:microsoft.com/office/officeart/2005/8/layout/orgChart1"/>
    <dgm:cxn modelId="{1DC83643-A79D-45F1-842E-B18F6D3E9663}" type="presParOf" srcId="{C53297EC-64F0-46E2-A4F4-D15CCAF279E7}" destId="{8EB84E9E-D96C-454A-AAD6-69AD7CD2120D}" srcOrd="4" destOrd="0" presId="urn:microsoft.com/office/officeart/2005/8/layout/orgChart1"/>
    <dgm:cxn modelId="{C67CEB0C-81C3-4878-BC44-BD9A3E247A80}" type="presParOf" srcId="{C53297EC-64F0-46E2-A4F4-D15CCAF279E7}" destId="{41A1787D-0065-44DD-A44E-A7E90B91E27C}" srcOrd="5" destOrd="0" presId="urn:microsoft.com/office/officeart/2005/8/layout/orgChart1"/>
    <dgm:cxn modelId="{7470DA7F-1FC6-41F8-991E-0AA4653A76B5}" type="presParOf" srcId="{41A1787D-0065-44DD-A44E-A7E90B91E27C}" destId="{9017E41E-A9D7-4DF1-8EF3-6B0A79AC7CBF}" srcOrd="0" destOrd="0" presId="urn:microsoft.com/office/officeart/2005/8/layout/orgChart1"/>
    <dgm:cxn modelId="{27C7B2EC-544C-4FAC-BF62-24339AF8F2AE}" type="presParOf" srcId="{9017E41E-A9D7-4DF1-8EF3-6B0A79AC7CBF}" destId="{D7D4659D-85A9-4217-B235-848CD011C19C}" srcOrd="0" destOrd="0" presId="urn:microsoft.com/office/officeart/2005/8/layout/orgChart1"/>
    <dgm:cxn modelId="{3B259D00-D76B-4228-91AA-3DCD5B4E4982}" type="presParOf" srcId="{9017E41E-A9D7-4DF1-8EF3-6B0A79AC7CBF}" destId="{68128ACA-2EA2-4741-9A99-D308111CA933}" srcOrd="1" destOrd="0" presId="urn:microsoft.com/office/officeart/2005/8/layout/orgChart1"/>
    <dgm:cxn modelId="{A0D65268-9D8C-48F1-827B-4D148258AF98}" type="presParOf" srcId="{41A1787D-0065-44DD-A44E-A7E90B91E27C}" destId="{678B85AC-ACEA-4E8A-AAE5-1BD0B05C3186}" srcOrd="1" destOrd="0" presId="urn:microsoft.com/office/officeart/2005/8/layout/orgChart1"/>
    <dgm:cxn modelId="{FD8A6C93-D6B1-405C-B7BC-6D0B4958657D}" type="presParOf" srcId="{41A1787D-0065-44DD-A44E-A7E90B91E27C}" destId="{C4854E58-9294-477F-93BD-B3A6C59FF213}" srcOrd="2" destOrd="0" presId="urn:microsoft.com/office/officeart/2005/8/layout/orgChart1"/>
    <dgm:cxn modelId="{77968FF4-644F-4737-AB92-E47A9DDFB814}" type="presParOf" srcId="{D9133D64-6871-4C04-A6EB-546F93AC99D1}" destId="{A1D80CD5-F3BF-4850-9B5D-1CE7324EF0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84E9E-D96C-454A-AAD6-69AD7CD2120D}">
      <dsp:nvSpPr>
        <dsp:cNvPr id="0" name=""/>
        <dsp:cNvSpPr/>
      </dsp:nvSpPr>
      <dsp:spPr>
        <a:xfrm>
          <a:off x="5257800" y="1610807"/>
          <a:ext cx="3719932" cy="838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02"/>
              </a:lnTo>
              <a:lnTo>
                <a:pt x="3719932" y="515302"/>
              </a:lnTo>
              <a:lnTo>
                <a:pt x="3719932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34763-A0C5-4A05-9BB4-A9E66C5B90D0}">
      <dsp:nvSpPr>
        <dsp:cNvPr id="0" name=""/>
        <dsp:cNvSpPr/>
      </dsp:nvSpPr>
      <dsp:spPr>
        <a:xfrm>
          <a:off x="5212080" y="1610807"/>
          <a:ext cx="91440" cy="838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45309-DF12-4FAA-91C2-7D8220F42525}">
      <dsp:nvSpPr>
        <dsp:cNvPr id="0" name=""/>
        <dsp:cNvSpPr/>
      </dsp:nvSpPr>
      <dsp:spPr>
        <a:xfrm>
          <a:off x="1537867" y="1610807"/>
          <a:ext cx="3719932" cy="838106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515302"/>
              </a:lnTo>
              <a:lnTo>
                <a:pt x="0" y="515302"/>
              </a:lnTo>
              <a:lnTo>
                <a:pt x="0" y="8381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1C709-AC68-436E-BE4F-023517C46CF5}">
      <dsp:nvSpPr>
        <dsp:cNvPr id="0" name=""/>
        <dsp:cNvSpPr/>
      </dsp:nvSpPr>
      <dsp:spPr>
        <a:xfrm>
          <a:off x="3613928" y="100576"/>
          <a:ext cx="3287743" cy="1510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食品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3D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列印數位教學教案</a:t>
          </a:r>
        </a:p>
      </dsp:txBody>
      <dsp:txXfrm>
        <a:off x="3613928" y="100576"/>
        <a:ext cx="3287743" cy="1510230"/>
      </dsp:txXfrm>
    </dsp:sp>
    <dsp:sp modelId="{14E983AC-5A61-402D-BF4D-AF45A2F85151}">
      <dsp:nvSpPr>
        <dsp:cNvPr id="0" name=""/>
        <dsp:cNvSpPr/>
      </dsp:nvSpPr>
      <dsp:spPr>
        <a:xfrm>
          <a:off x="706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參與數位研習</a:t>
          </a:r>
        </a:p>
      </dsp:txBody>
      <dsp:txXfrm>
        <a:off x="706" y="2448914"/>
        <a:ext cx="3074323" cy="1537161"/>
      </dsp:txXfrm>
    </dsp:sp>
    <dsp:sp modelId="{484220C9-026F-4FF3-8266-DE1B47FC8A9F}">
      <dsp:nvSpPr>
        <dsp:cNvPr id="0" name=""/>
        <dsp:cNvSpPr/>
      </dsp:nvSpPr>
      <dsp:spPr>
        <a:xfrm>
          <a:off x="3720638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數位教學研習</a:t>
          </a:r>
        </a:p>
      </dsp:txBody>
      <dsp:txXfrm>
        <a:off x="3720638" y="2448914"/>
        <a:ext cx="3074323" cy="1537161"/>
      </dsp:txXfrm>
    </dsp:sp>
    <dsp:sp modelId="{D7D4659D-85A9-4217-B235-848CD011C19C}">
      <dsp:nvSpPr>
        <dsp:cNvPr id="0" name=""/>
        <dsp:cNvSpPr/>
      </dsp:nvSpPr>
      <dsp:spPr>
        <a:xfrm>
          <a:off x="7440570" y="2448914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社群會議</a:t>
          </a:r>
        </a:p>
      </dsp:txBody>
      <dsp:txXfrm>
        <a:off x="7440570" y="2448914"/>
        <a:ext cx="3074323" cy="1537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5BC4-9C84-44EB-B592-249EB532706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800" y="6406226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62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3AEC-233F-481F-978E-1FDF45F4AC58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36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E47A-3A22-4820-A4A5-9D0680ED93E6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3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79D7-C51A-4379-8101-0F427670FBE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48800" y="6397913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149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6E09-31BA-484C-B898-EB7EECA9337F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383684" y="6389601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236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9172-3DE2-4B4A-9A74-3B03128F33EA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58746" y="6414539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29C7BC1E-C41B-4CFF-8BC5-9CE8556A43F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038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EC68-01FB-4FFB-A975-D2F3EBBC1055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8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A016-7459-4B0C-B782-DE939A701D4D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9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208C-8397-4F4E-AE67-B62A51158AE3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D0D8-D47F-4FF4-AF3B-1ED45A36CDDE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49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7E1F-475D-4C9B-B4CB-D24A222AA008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1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CAEF-3A4D-452E-9F13-5F49C3117FBB}" type="datetime1">
              <a:rPr lang="zh-TW" altLang="en-US" smtClean="0"/>
              <a:t>2026/6/27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BC1E-C41B-4CFF-8BC5-9CE8556A43F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/>
          <a:stretch/>
        </p:blipFill>
        <p:spPr>
          <a:xfrm>
            <a:off x="-18487" y="17253"/>
            <a:ext cx="12228973" cy="24303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" y="4850371"/>
            <a:ext cx="11726720" cy="2007718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405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34E9-ED93-B8C7-30EE-B8C278615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90229E-650F-5C94-DBAE-DD28D9CA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9" y="1314031"/>
            <a:ext cx="11159231" cy="998537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</a:t>
            </a:r>
            <a:r>
              <a:rPr lang="zh-TW" altLang="zh-TW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「產業新技術、科技與議題」數位教學教案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發展過程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DE118AC8-F277-64D4-A962-857C30CF9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871551"/>
              </p:ext>
            </p:extLst>
          </p:nvPr>
        </p:nvGraphicFramePr>
        <p:xfrm>
          <a:off x="838200" y="1897811"/>
          <a:ext cx="10515600" cy="427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654585D3-5F30-D74F-5CA9-4BF6D8D0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150697"/>
            <a:ext cx="872748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新細明體" pitchFamily="18" charset="-120"/>
                <a:ea typeface="微軟正黑體" pitchFamily="34" charset="-120"/>
                <a:cs typeface="+mn-cs"/>
              </a:rPr>
              <a:t>                     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楷書體W7" pitchFamily="65" charset="-120"/>
                <a:ea typeface="微軟正黑體" pitchFamily="34" charset="-120"/>
                <a:cs typeface="+mn-cs"/>
              </a:rPr>
              <a:t>計畫執行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楷書體W7" pitchFamily="65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601506-8DBA-0E1E-CE6E-ACAD41AE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4637-41C6-6B11-B45E-E68AA97A0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23062E-8E7A-B829-07D7-8DBB9E27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9" y="763398"/>
            <a:ext cx="5903316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BF6B09C-D8D9-10C9-8567-272FEA6B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BD403A-F2FF-0A66-AED1-B0A766B60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92" y="2032464"/>
            <a:ext cx="4969852" cy="26006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4D9BC8-8E65-9D13-0A51-AB400AAC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14" y="2032464"/>
            <a:ext cx="5086371" cy="26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5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B306-8031-3D5A-6DFD-C9A74F63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C8753C-F7B8-C083-913B-FACDA6B4C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598904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EBD90F7-F52B-5E68-D1E0-1DE43313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5C53DC-7E15-B3D8-658D-B5696394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50" y="1971675"/>
            <a:ext cx="4959300" cy="32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5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E4E0-15B4-70A1-2F90-81141DF48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056EA8-751A-DB2C-8858-72A349E9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6389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  <a:b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參與數位研習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81054F-7AA0-8070-4024-D4B38E56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4EB0D8-5F6E-7A41-E88B-23BBBCA0B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910887"/>
            <a:ext cx="4229100" cy="31718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4229FD-DB91-235A-D168-6311FB7B0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8" y="1946605"/>
            <a:ext cx="4133850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B04F-6B18-1196-B887-405C2228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A46411-4674-FC88-FFA6-1C3EA906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6389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  <a:b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數位教學研習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BCDB44-A329-ED1F-5E86-2B9D27EA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39C27A-B178-6B82-FCDD-8BB8B9EC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2066925"/>
            <a:ext cx="3378200" cy="25336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0665A7D-E4DE-48A1-47A1-A43987652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2" y="2066926"/>
            <a:ext cx="3543300" cy="25336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1AF7958-B57F-8AB6-8A33-8C14CC62F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4" y="2035969"/>
            <a:ext cx="3460749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2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5A30-DFC5-90CF-D993-6C27926E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D03BB8-76CD-5A71-E55C-2ED139F7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6389091" cy="101189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  <a:b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</a:b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社群會議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0E291B-F8EC-B6C5-011E-8E03F918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725CE2-01AD-D46C-0729-516B6091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6" y="1943098"/>
            <a:ext cx="3378201" cy="25336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B99E4D1-ADEC-C266-0B8C-F8DFCF70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914525"/>
            <a:ext cx="3438524" cy="25788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84AC975-8F30-72B0-678E-51C445083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648" y="1943098"/>
            <a:ext cx="3400426" cy="25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5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E7ECE-3065-8CB3-AF74-165BF016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ADD409-C9BF-DC26-CEAA-B6035931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558" y="763398"/>
            <a:ext cx="6389091" cy="1011891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食品</a:t>
            </a:r>
            <a:r>
              <a:rPr lang="en-US" altLang="zh-TW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3D</a:t>
            </a:r>
            <a:r>
              <a:rPr lang="zh-TW" altLang="en-US" b="1" dirty="0">
                <a:solidFill>
                  <a:srgbClr val="7030A0"/>
                </a:solidFill>
                <a:ea typeface="微軟正黑體" pitchFamily="34" charset="-120"/>
                <a:cs typeface="+mn-cs"/>
              </a:rPr>
              <a:t>列印數位教學教案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74C418-3E7B-A923-94CC-1B92A8A3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7BC1E-C41B-4CFF-8BC5-9CE8556A43F4}" type="slidenum"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AB8EAD-0C50-E3B1-AAB3-FB967B48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1" y="1551225"/>
            <a:ext cx="5167883" cy="35314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B3466B-8B7A-ED2B-1AFB-BD581AEF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758" y="1551225"/>
            <a:ext cx="4700747" cy="35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47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88</Words>
  <Application>Microsoft Office PowerPoint</Application>
  <PresentationFormat>寬螢幕</PresentationFormat>
  <Paragraphs>19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華康楷書體W7</vt:lpstr>
      <vt:lpstr>微軟正黑體</vt:lpstr>
      <vt:lpstr>新細明體</vt:lpstr>
      <vt:lpstr>Arial</vt:lpstr>
      <vt:lpstr>Calibri</vt:lpstr>
      <vt:lpstr>Calibri Light</vt:lpstr>
      <vt:lpstr>1_Office 佈景主題</vt:lpstr>
      <vt:lpstr>A2「產業新技術、科技與議題」數位教學教案發展過程</vt:lpstr>
      <vt:lpstr>食品3D列印數位教學教案</vt:lpstr>
      <vt:lpstr>食品3D列印數位教學教案</vt:lpstr>
      <vt:lpstr>食品3D列印數位教學教案 參與數位研習</vt:lpstr>
      <vt:lpstr>食品3D列印數位教學教案 數位教學研習</vt:lpstr>
      <vt:lpstr>食品3D列印數位教學教案 社群會議</vt:lpstr>
      <vt:lpstr>食品3D列印數位教學教案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A1.研發具產業特色統整與跨域課程</dc:title>
  <dc:creator>admin</dc:creator>
  <cp:lastModifiedBy>admin</cp:lastModifiedBy>
  <cp:revision>18</cp:revision>
  <dcterms:created xsi:type="dcterms:W3CDTF">2022-05-09T07:23:46Z</dcterms:created>
  <dcterms:modified xsi:type="dcterms:W3CDTF">2026-06-27T06:46:47Z</dcterms:modified>
</cp:coreProperties>
</file>