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5" r:id="rId3"/>
    <p:sldId id="366" r:id="rId4"/>
    <p:sldId id="367" r:id="rId5"/>
    <p:sldId id="368" r:id="rId6"/>
  </p:sldIdLst>
  <p:sldSz cx="12192000" cy="6858000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因材網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FE915F07-471F-4FF4-A23D-09838CBD2244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化學</a:t>
          </a:r>
        </a:p>
      </dgm:t>
    </dgm:pt>
    <dgm:pt modelId="{4C502E3B-5445-46E4-90C5-92958C92F66E}" type="parTrans" cxnId="{F8C3A6CB-463C-4F28-9425-D6FAE8C613C4}">
      <dgm:prSet/>
      <dgm:spPr/>
      <dgm:t>
        <a:bodyPr/>
        <a:lstStyle/>
        <a:p>
          <a:endParaRPr lang="zh-TW" altLang="en-US"/>
        </a:p>
      </dgm:t>
    </dgm:pt>
    <dgm:pt modelId="{878ED3B6-866B-49A4-935D-F836264EDD3C}" type="sibTrans" cxnId="{F8C3A6CB-463C-4F28-9425-D6FAE8C613C4}">
      <dgm:prSet/>
      <dgm:spPr/>
      <dgm:t>
        <a:bodyPr/>
        <a:lstStyle/>
        <a:p>
          <a:endParaRPr lang="zh-TW" altLang="en-US"/>
        </a:p>
      </dgm:t>
    </dgm:pt>
    <dgm:pt modelId="{2519415E-79F0-4B94-AEB1-16418A6EB88A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</a:p>
      </dgm:t>
    </dgm:pt>
    <dgm:pt modelId="{A510D6CF-A5A6-4397-A121-43341615CB53}" type="parTrans" cxnId="{F6FDFC6C-9C02-4E9F-8692-B732F2E79845}">
      <dgm:prSet/>
      <dgm:spPr/>
      <dgm:t>
        <a:bodyPr/>
        <a:lstStyle/>
        <a:p>
          <a:endParaRPr lang="zh-TW" altLang="en-US"/>
        </a:p>
      </dgm:t>
    </dgm:pt>
    <dgm:pt modelId="{0F5DB147-A2C5-4D5A-9170-7E2992BCF2C5}" type="sibTrans" cxnId="{F6FDFC6C-9C02-4E9F-8692-B732F2E79845}">
      <dgm:prSet/>
      <dgm:spPr/>
      <dgm:t>
        <a:bodyPr/>
        <a:lstStyle/>
        <a:p>
          <a:endParaRPr lang="zh-TW" altLang="en-US"/>
        </a:p>
      </dgm:t>
    </dgm:pt>
    <dgm:pt modelId="{59B16A0C-DBB7-4CEF-B014-16AC476A10CD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</a:p>
      </dgm:t>
    </dgm:pt>
    <dgm:pt modelId="{23FF50EA-6562-495F-9035-7434D0F7F60D}" type="parTrans" cxnId="{3972161D-EEE5-489A-AE57-EC8F75AEBE24}">
      <dgm:prSet/>
      <dgm:spPr/>
      <dgm:t>
        <a:bodyPr/>
        <a:lstStyle/>
        <a:p>
          <a:endParaRPr lang="zh-TW" altLang="en-US"/>
        </a:p>
      </dgm:t>
    </dgm:pt>
    <dgm:pt modelId="{76BE80AA-2439-4CCA-B83B-5AE8C54ED638}" type="sibTrans" cxnId="{3972161D-EEE5-489A-AE57-EC8F75AEBE24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106942" custScaleY="98248" custLinFactNeighborY="-12523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8E345309-DF12-4FAA-91C2-7D8220F42525}" type="pres">
      <dgm:prSet presAssocID="{23FF50EA-6562-495F-9035-7434D0F7F60D}" presName="Name37" presStyleLbl="parChTrans1D2" presStyleIdx="0" presStyleCnt="3"/>
      <dgm:spPr/>
    </dgm:pt>
    <dgm:pt modelId="{1413B66D-7E05-4582-BE52-C4CD9362A3A0}" type="pres">
      <dgm:prSet presAssocID="{59B16A0C-DBB7-4CEF-B014-16AC476A10CD}" presName="hierRoot2" presStyleCnt="0">
        <dgm:presLayoutVars>
          <dgm:hierBranch val="init"/>
        </dgm:presLayoutVars>
      </dgm:prSet>
      <dgm:spPr/>
    </dgm:pt>
    <dgm:pt modelId="{8CAC1E51-A887-4696-806C-DDC38F82A991}" type="pres">
      <dgm:prSet presAssocID="{59B16A0C-DBB7-4CEF-B014-16AC476A10CD}" presName="rootComposite" presStyleCnt="0"/>
      <dgm:spPr/>
    </dgm:pt>
    <dgm:pt modelId="{14E983AC-5A61-402D-BF4D-AF45A2F85151}" type="pres">
      <dgm:prSet presAssocID="{59B16A0C-DBB7-4CEF-B014-16AC476A10CD}" presName="rootText" presStyleLbl="node2" presStyleIdx="0" presStyleCnt="3">
        <dgm:presLayoutVars>
          <dgm:chPref val="3"/>
        </dgm:presLayoutVars>
      </dgm:prSet>
      <dgm:spPr/>
    </dgm:pt>
    <dgm:pt modelId="{D4776943-210B-49B1-B297-36C22CC85736}" type="pres">
      <dgm:prSet presAssocID="{59B16A0C-DBB7-4CEF-B014-16AC476A10CD}" presName="rootConnector" presStyleLbl="node2" presStyleIdx="0" presStyleCnt="3"/>
      <dgm:spPr/>
    </dgm:pt>
    <dgm:pt modelId="{48877579-E186-43EE-A6F2-3F026C2174C5}" type="pres">
      <dgm:prSet presAssocID="{59B16A0C-DBB7-4CEF-B014-16AC476A10CD}" presName="hierChild4" presStyleCnt="0"/>
      <dgm:spPr/>
    </dgm:pt>
    <dgm:pt modelId="{454498FF-1185-4328-A4A7-0F147A689AE6}" type="pres">
      <dgm:prSet presAssocID="{59B16A0C-DBB7-4CEF-B014-16AC476A10CD}" presName="hierChild5" presStyleCnt="0"/>
      <dgm:spPr/>
    </dgm:pt>
    <dgm:pt modelId="{72234763-A0C5-4A05-9BB4-A9E66C5B90D0}" type="pres">
      <dgm:prSet presAssocID="{A510D6CF-A5A6-4397-A121-43341615CB53}" presName="Name37" presStyleLbl="parChTrans1D2" presStyleIdx="1" presStyleCnt="3"/>
      <dgm:spPr/>
    </dgm:pt>
    <dgm:pt modelId="{A9243B0D-B99B-4256-8E5D-23189D2FE1FE}" type="pres">
      <dgm:prSet presAssocID="{2519415E-79F0-4B94-AEB1-16418A6EB88A}" presName="hierRoot2" presStyleCnt="0">
        <dgm:presLayoutVars>
          <dgm:hierBranch val="init"/>
        </dgm:presLayoutVars>
      </dgm:prSet>
      <dgm:spPr/>
    </dgm:pt>
    <dgm:pt modelId="{D468750F-EE2F-4DB9-9EFA-D2028F6474DF}" type="pres">
      <dgm:prSet presAssocID="{2519415E-79F0-4B94-AEB1-16418A6EB88A}" presName="rootComposite" presStyleCnt="0"/>
      <dgm:spPr/>
    </dgm:pt>
    <dgm:pt modelId="{484220C9-026F-4FF3-8266-DE1B47FC8A9F}" type="pres">
      <dgm:prSet presAssocID="{2519415E-79F0-4B94-AEB1-16418A6EB88A}" presName="rootText" presStyleLbl="node2" presStyleIdx="1" presStyleCnt="3">
        <dgm:presLayoutVars>
          <dgm:chPref val="3"/>
        </dgm:presLayoutVars>
      </dgm:prSet>
      <dgm:spPr/>
    </dgm:pt>
    <dgm:pt modelId="{E8D8644B-E9E7-4B14-8E4F-B6ECB55C8CCA}" type="pres">
      <dgm:prSet presAssocID="{2519415E-79F0-4B94-AEB1-16418A6EB88A}" presName="rootConnector" presStyleLbl="node2" presStyleIdx="1" presStyleCnt="3"/>
      <dgm:spPr/>
    </dgm:pt>
    <dgm:pt modelId="{706E418D-3C30-4A7A-AB73-949A875FBC48}" type="pres">
      <dgm:prSet presAssocID="{2519415E-79F0-4B94-AEB1-16418A6EB88A}" presName="hierChild4" presStyleCnt="0"/>
      <dgm:spPr/>
    </dgm:pt>
    <dgm:pt modelId="{6C88B3C3-D717-4603-9EA8-58BF272A945A}" type="pres">
      <dgm:prSet presAssocID="{2519415E-79F0-4B94-AEB1-16418A6EB88A}" presName="hierChild5" presStyleCnt="0"/>
      <dgm:spPr/>
    </dgm:pt>
    <dgm:pt modelId="{8EB84E9E-D96C-454A-AAD6-69AD7CD2120D}" type="pres">
      <dgm:prSet presAssocID="{4C502E3B-5445-46E4-90C5-92958C92F66E}" presName="Name37" presStyleLbl="parChTrans1D2" presStyleIdx="2" presStyleCnt="3"/>
      <dgm:spPr/>
    </dgm:pt>
    <dgm:pt modelId="{41A1787D-0065-44DD-A44E-A7E90B91E27C}" type="pres">
      <dgm:prSet presAssocID="{FE915F07-471F-4FF4-A23D-09838CBD2244}" presName="hierRoot2" presStyleCnt="0">
        <dgm:presLayoutVars>
          <dgm:hierBranch val="init"/>
        </dgm:presLayoutVars>
      </dgm:prSet>
      <dgm:spPr/>
    </dgm:pt>
    <dgm:pt modelId="{9017E41E-A9D7-4DF1-8EF3-6B0A79AC7CBF}" type="pres">
      <dgm:prSet presAssocID="{FE915F07-471F-4FF4-A23D-09838CBD2244}" presName="rootComposite" presStyleCnt="0"/>
      <dgm:spPr/>
    </dgm:pt>
    <dgm:pt modelId="{D7D4659D-85A9-4217-B235-848CD011C19C}" type="pres">
      <dgm:prSet presAssocID="{FE915F07-471F-4FF4-A23D-09838CBD2244}" presName="rootText" presStyleLbl="node2" presStyleIdx="2" presStyleCnt="3" custScaleX="110640">
        <dgm:presLayoutVars>
          <dgm:chPref val="3"/>
        </dgm:presLayoutVars>
      </dgm:prSet>
      <dgm:spPr/>
    </dgm:pt>
    <dgm:pt modelId="{68128ACA-2EA2-4741-9A99-D308111CA933}" type="pres">
      <dgm:prSet presAssocID="{FE915F07-471F-4FF4-A23D-09838CBD2244}" presName="rootConnector" presStyleLbl="node2" presStyleIdx="2" presStyleCnt="3"/>
      <dgm:spPr/>
    </dgm:pt>
    <dgm:pt modelId="{678B85AC-ACEA-4E8A-AAE5-1BD0B05C3186}" type="pres">
      <dgm:prSet presAssocID="{FE915F07-471F-4FF4-A23D-09838CBD2244}" presName="hierChild4" presStyleCnt="0"/>
      <dgm:spPr/>
    </dgm:pt>
    <dgm:pt modelId="{C4854E58-9294-477F-93BD-B3A6C59FF213}" type="pres">
      <dgm:prSet presAssocID="{FE915F07-471F-4FF4-A23D-09838CBD2244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53CA0014-09AF-42A7-828E-C00FF21FB936}" type="presOf" srcId="{2519415E-79F0-4B94-AEB1-16418A6EB88A}" destId="{484220C9-026F-4FF3-8266-DE1B47FC8A9F}" srcOrd="0" destOrd="0" presId="urn:microsoft.com/office/officeart/2005/8/layout/orgChart1"/>
    <dgm:cxn modelId="{3972161D-EEE5-489A-AE57-EC8F75AEBE24}" srcId="{FB3CAA05-7739-4190-BB7C-B945929132E3}" destId="{59B16A0C-DBB7-4CEF-B014-16AC476A10CD}" srcOrd="0" destOrd="0" parTransId="{23FF50EA-6562-495F-9035-7434D0F7F60D}" sibTransId="{76BE80AA-2439-4CCA-B83B-5AE8C54ED638}"/>
    <dgm:cxn modelId="{BC71503B-BD42-455F-BE69-CA3434CD60B8}" type="presOf" srcId="{A510D6CF-A5A6-4397-A121-43341615CB53}" destId="{72234763-A0C5-4A05-9BB4-A9E66C5B90D0}" srcOrd="0" destOrd="0" presId="urn:microsoft.com/office/officeart/2005/8/layout/orgChart1"/>
    <dgm:cxn modelId="{B0937747-AB71-4814-ADE7-4CF5F06D4343}" type="presOf" srcId="{23FF50EA-6562-495F-9035-7434D0F7F60D}" destId="{8E345309-DF12-4FAA-91C2-7D8220F42525}" srcOrd="0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F6FDFC6C-9C02-4E9F-8692-B732F2E79845}" srcId="{FB3CAA05-7739-4190-BB7C-B945929132E3}" destId="{2519415E-79F0-4B94-AEB1-16418A6EB88A}" srcOrd="1" destOrd="0" parTransId="{A510D6CF-A5A6-4397-A121-43341615CB53}" sibTransId="{0F5DB147-A2C5-4D5A-9170-7E2992BCF2C5}"/>
    <dgm:cxn modelId="{28B0F476-9685-4AE4-B760-C43EF97E689D}" type="presOf" srcId="{4C502E3B-5445-46E4-90C5-92958C92F66E}" destId="{8EB84E9E-D96C-454A-AAD6-69AD7CD2120D}" srcOrd="0" destOrd="0" presId="urn:microsoft.com/office/officeart/2005/8/layout/orgChart1"/>
    <dgm:cxn modelId="{2F8B8158-C1F9-47B0-A718-534DF4F82EE6}" type="presOf" srcId="{59B16A0C-DBB7-4CEF-B014-16AC476A10CD}" destId="{D4776943-210B-49B1-B297-36C22CC85736}" srcOrd="1" destOrd="0" presId="urn:microsoft.com/office/officeart/2005/8/layout/orgChart1"/>
    <dgm:cxn modelId="{23B4897F-DE78-460E-8053-B483A025A5A0}" type="presOf" srcId="{2519415E-79F0-4B94-AEB1-16418A6EB88A}" destId="{E8D8644B-E9E7-4B14-8E4F-B6ECB55C8CCA}" srcOrd="1" destOrd="0" presId="urn:microsoft.com/office/officeart/2005/8/layout/orgChart1"/>
    <dgm:cxn modelId="{977A9F8E-46BE-4838-9C67-A6B342C7EE4D}" type="presOf" srcId="{FE915F07-471F-4FF4-A23D-09838CBD2244}" destId="{D7D4659D-85A9-4217-B235-848CD011C19C}" srcOrd="0" destOrd="0" presId="urn:microsoft.com/office/officeart/2005/8/layout/orgChart1"/>
    <dgm:cxn modelId="{9DA6CBC0-A854-4677-9150-42F5F3817CB8}" type="presOf" srcId="{FE915F07-471F-4FF4-A23D-09838CBD2244}" destId="{68128ACA-2EA2-4741-9A99-D308111CA933}" srcOrd="1" destOrd="0" presId="urn:microsoft.com/office/officeart/2005/8/layout/orgChart1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F8C3A6CB-463C-4F28-9425-D6FAE8C613C4}" srcId="{FB3CAA05-7739-4190-BB7C-B945929132E3}" destId="{FE915F07-471F-4FF4-A23D-09838CBD2244}" srcOrd="2" destOrd="0" parTransId="{4C502E3B-5445-46E4-90C5-92958C92F66E}" sibTransId="{878ED3B6-866B-49A4-935D-F836264EDD3C}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6D3FDDF5-D4A9-4E36-8D60-9A20439AC56D}" type="presOf" srcId="{59B16A0C-DBB7-4CEF-B014-16AC476A10CD}" destId="{14E983AC-5A61-402D-BF4D-AF45A2F85151}" srcOrd="0" destOrd="0" presId="urn:microsoft.com/office/officeart/2005/8/layout/orgChart1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BE26E165-AF47-48D2-A46C-E9C6D836016B}" type="presParOf" srcId="{C53297EC-64F0-46E2-A4F4-D15CCAF279E7}" destId="{8E345309-DF12-4FAA-91C2-7D8220F42525}" srcOrd="0" destOrd="0" presId="urn:microsoft.com/office/officeart/2005/8/layout/orgChart1"/>
    <dgm:cxn modelId="{92733DFE-8ACE-4A7E-B9E0-CA5A39FB5F47}" type="presParOf" srcId="{C53297EC-64F0-46E2-A4F4-D15CCAF279E7}" destId="{1413B66D-7E05-4582-BE52-C4CD9362A3A0}" srcOrd="1" destOrd="0" presId="urn:microsoft.com/office/officeart/2005/8/layout/orgChart1"/>
    <dgm:cxn modelId="{65941BDC-DBD0-4C01-BDE0-F6453AA4ED82}" type="presParOf" srcId="{1413B66D-7E05-4582-BE52-C4CD9362A3A0}" destId="{8CAC1E51-A887-4696-806C-DDC38F82A991}" srcOrd="0" destOrd="0" presId="urn:microsoft.com/office/officeart/2005/8/layout/orgChart1"/>
    <dgm:cxn modelId="{C89D2993-1CF2-4465-B8BC-42CC3804E6CD}" type="presParOf" srcId="{8CAC1E51-A887-4696-806C-DDC38F82A991}" destId="{14E983AC-5A61-402D-BF4D-AF45A2F85151}" srcOrd="0" destOrd="0" presId="urn:microsoft.com/office/officeart/2005/8/layout/orgChart1"/>
    <dgm:cxn modelId="{D023E6C5-96E9-4087-B2D8-69598B365BF2}" type="presParOf" srcId="{8CAC1E51-A887-4696-806C-DDC38F82A991}" destId="{D4776943-210B-49B1-B297-36C22CC85736}" srcOrd="1" destOrd="0" presId="urn:microsoft.com/office/officeart/2005/8/layout/orgChart1"/>
    <dgm:cxn modelId="{E0499A3F-40D0-4766-997F-A9429DF04A6A}" type="presParOf" srcId="{1413B66D-7E05-4582-BE52-C4CD9362A3A0}" destId="{48877579-E186-43EE-A6F2-3F026C2174C5}" srcOrd="1" destOrd="0" presId="urn:microsoft.com/office/officeart/2005/8/layout/orgChart1"/>
    <dgm:cxn modelId="{437B150E-A9FC-4B5E-AC19-06147C5FF5B8}" type="presParOf" srcId="{1413B66D-7E05-4582-BE52-C4CD9362A3A0}" destId="{454498FF-1185-4328-A4A7-0F147A689AE6}" srcOrd="2" destOrd="0" presId="urn:microsoft.com/office/officeart/2005/8/layout/orgChart1"/>
    <dgm:cxn modelId="{663C8C36-CE93-4242-A2E9-6D0D65FB0BDC}" type="presParOf" srcId="{C53297EC-64F0-46E2-A4F4-D15CCAF279E7}" destId="{72234763-A0C5-4A05-9BB4-A9E66C5B90D0}" srcOrd="2" destOrd="0" presId="urn:microsoft.com/office/officeart/2005/8/layout/orgChart1"/>
    <dgm:cxn modelId="{BAF70311-2412-4114-A409-CBD41CF77C8C}" type="presParOf" srcId="{C53297EC-64F0-46E2-A4F4-D15CCAF279E7}" destId="{A9243B0D-B99B-4256-8E5D-23189D2FE1FE}" srcOrd="3" destOrd="0" presId="urn:microsoft.com/office/officeart/2005/8/layout/orgChart1"/>
    <dgm:cxn modelId="{8F2C23F3-7148-4092-A1B6-E2D653422CFE}" type="presParOf" srcId="{A9243B0D-B99B-4256-8E5D-23189D2FE1FE}" destId="{D468750F-EE2F-4DB9-9EFA-D2028F6474DF}" srcOrd="0" destOrd="0" presId="urn:microsoft.com/office/officeart/2005/8/layout/orgChart1"/>
    <dgm:cxn modelId="{9EEA339D-5B31-41E9-9B52-F630494723F2}" type="presParOf" srcId="{D468750F-EE2F-4DB9-9EFA-D2028F6474DF}" destId="{484220C9-026F-4FF3-8266-DE1B47FC8A9F}" srcOrd="0" destOrd="0" presId="urn:microsoft.com/office/officeart/2005/8/layout/orgChart1"/>
    <dgm:cxn modelId="{1A8902B2-68D6-4AA3-A5CA-2D828CB59F07}" type="presParOf" srcId="{D468750F-EE2F-4DB9-9EFA-D2028F6474DF}" destId="{E8D8644B-E9E7-4B14-8E4F-B6ECB55C8CCA}" srcOrd="1" destOrd="0" presId="urn:microsoft.com/office/officeart/2005/8/layout/orgChart1"/>
    <dgm:cxn modelId="{7CB5EEF6-85F6-45F5-815E-A30054F7663E}" type="presParOf" srcId="{A9243B0D-B99B-4256-8E5D-23189D2FE1FE}" destId="{706E418D-3C30-4A7A-AB73-949A875FBC48}" srcOrd="1" destOrd="0" presId="urn:microsoft.com/office/officeart/2005/8/layout/orgChart1"/>
    <dgm:cxn modelId="{C5D2F255-BCDF-452E-9623-01697AC59420}" type="presParOf" srcId="{A9243B0D-B99B-4256-8E5D-23189D2FE1FE}" destId="{6C88B3C3-D717-4603-9EA8-58BF272A945A}" srcOrd="2" destOrd="0" presId="urn:microsoft.com/office/officeart/2005/8/layout/orgChart1"/>
    <dgm:cxn modelId="{1DC83643-A79D-45F1-842E-B18F6D3E9663}" type="presParOf" srcId="{C53297EC-64F0-46E2-A4F4-D15CCAF279E7}" destId="{8EB84E9E-D96C-454A-AAD6-69AD7CD2120D}" srcOrd="4" destOrd="0" presId="urn:microsoft.com/office/officeart/2005/8/layout/orgChart1"/>
    <dgm:cxn modelId="{C67CEB0C-81C3-4878-BC44-BD9A3E247A80}" type="presParOf" srcId="{C53297EC-64F0-46E2-A4F4-D15CCAF279E7}" destId="{41A1787D-0065-44DD-A44E-A7E90B91E27C}" srcOrd="5" destOrd="0" presId="urn:microsoft.com/office/officeart/2005/8/layout/orgChart1"/>
    <dgm:cxn modelId="{7470DA7F-1FC6-41F8-991E-0AA4653A76B5}" type="presParOf" srcId="{41A1787D-0065-44DD-A44E-A7E90B91E27C}" destId="{9017E41E-A9D7-4DF1-8EF3-6B0A79AC7CBF}" srcOrd="0" destOrd="0" presId="urn:microsoft.com/office/officeart/2005/8/layout/orgChart1"/>
    <dgm:cxn modelId="{27C7B2EC-544C-4FAC-BF62-24339AF8F2AE}" type="presParOf" srcId="{9017E41E-A9D7-4DF1-8EF3-6B0A79AC7CBF}" destId="{D7D4659D-85A9-4217-B235-848CD011C19C}" srcOrd="0" destOrd="0" presId="urn:microsoft.com/office/officeart/2005/8/layout/orgChart1"/>
    <dgm:cxn modelId="{3B259D00-D76B-4228-91AA-3DCD5B4E4982}" type="presParOf" srcId="{9017E41E-A9D7-4DF1-8EF3-6B0A79AC7CBF}" destId="{68128ACA-2EA2-4741-9A99-D308111CA933}" srcOrd="1" destOrd="0" presId="urn:microsoft.com/office/officeart/2005/8/layout/orgChart1"/>
    <dgm:cxn modelId="{A0D65268-9D8C-48F1-827B-4D148258AF98}" type="presParOf" srcId="{41A1787D-0065-44DD-A44E-A7E90B91E27C}" destId="{678B85AC-ACEA-4E8A-AAE5-1BD0B05C3186}" srcOrd="1" destOrd="0" presId="urn:microsoft.com/office/officeart/2005/8/layout/orgChart1"/>
    <dgm:cxn modelId="{FD8A6C93-D6B1-405C-B7BC-6D0B4958657D}" type="presParOf" srcId="{41A1787D-0065-44DD-A44E-A7E90B91E27C}" destId="{C4854E58-9294-477F-93BD-B3A6C59FF213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4E9E-D96C-454A-AAD6-69AD7CD2120D}">
      <dsp:nvSpPr>
        <dsp:cNvPr id="0" name=""/>
        <dsp:cNvSpPr/>
      </dsp:nvSpPr>
      <dsp:spPr>
        <a:xfrm>
          <a:off x="5257800" y="1626814"/>
          <a:ext cx="3607324" cy="81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703"/>
              </a:lnTo>
              <a:lnTo>
                <a:pt x="3607324" y="499703"/>
              </a:lnTo>
              <a:lnTo>
                <a:pt x="3607324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34763-A0C5-4A05-9BB4-A9E66C5B90D0}">
      <dsp:nvSpPr>
        <dsp:cNvPr id="0" name=""/>
        <dsp:cNvSpPr/>
      </dsp:nvSpPr>
      <dsp:spPr>
        <a:xfrm>
          <a:off x="5099196" y="1626814"/>
          <a:ext cx="158603" cy="812736"/>
        </a:xfrm>
        <a:custGeom>
          <a:avLst/>
          <a:gdLst/>
          <a:ahLst/>
          <a:cxnLst/>
          <a:rect l="0" t="0" r="0" b="0"/>
          <a:pathLst>
            <a:path>
              <a:moveTo>
                <a:pt x="158603" y="0"/>
              </a:moveTo>
              <a:lnTo>
                <a:pt x="158603" y="499703"/>
              </a:lnTo>
              <a:lnTo>
                <a:pt x="0" y="499703"/>
              </a:lnTo>
              <a:lnTo>
                <a:pt x="0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45309-DF12-4FAA-91C2-7D8220F42525}">
      <dsp:nvSpPr>
        <dsp:cNvPr id="0" name=""/>
        <dsp:cNvSpPr/>
      </dsp:nvSpPr>
      <dsp:spPr>
        <a:xfrm>
          <a:off x="1491872" y="1626814"/>
          <a:ext cx="3765927" cy="812736"/>
        </a:xfrm>
        <a:custGeom>
          <a:avLst/>
          <a:gdLst/>
          <a:ahLst/>
          <a:cxnLst/>
          <a:rect l="0" t="0" r="0" b="0"/>
          <a:pathLst>
            <a:path>
              <a:moveTo>
                <a:pt x="3765927" y="0"/>
              </a:moveTo>
              <a:lnTo>
                <a:pt x="3765927" y="499703"/>
              </a:lnTo>
              <a:lnTo>
                <a:pt x="0" y="499703"/>
              </a:lnTo>
              <a:lnTo>
                <a:pt x="0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3663690" y="162300"/>
          <a:ext cx="3188218" cy="146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因材網</a:t>
          </a:r>
        </a:p>
      </dsp:txBody>
      <dsp:txXfrm>
        <a:off x="3663690" y="162300"/>
        <a:ext cx="3188218" cy="1464514"/>
      </dsp:txXfrm>
    </dsp:sp>
    <dsp:sp modelId="{14E983AC-5A61-402D-BF4D-AF45A2F85151}">
      <dsp:nvSpPr>
        <dsp:cNvPr id="0" name=""/>
        <dsp:cNvSpPr/>
      </dsp:nvSpPr>
      <dsp:spPr>
        <a:xfrm>
          <a:off x="1242" y="2439550"/>
          <a:ext cx="2981259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</a:p>
      </dsp:txBody>
      <dsp:txXfrm>
        <a:off x="1242" y="2439550"/>
        <a:ext cx="2981259" cy="1490629"/>
      </dsp:txXfrm>
    </dsp:sp>
    <dsp:sp modelId="{484220C9-026F-4FF3-8266-DE1B47FC8A9F}">
      <dsp:nvSpPr>
        <dsp:cNvPr id="0" name=""/>
        <dsp:cNvSpPr/>
      </dsp:nvSpPr>
      <dsp:spPr>
        <a:xfrm>
          <a:off x="3608567" y="2439550"/>
          <a:ext cx="2981259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</a:p>
      </dsp:txBody>
      <dsp:txXfrm>
        <a:off x="3608567" y="2439550"/>
        <a:ext cx="2981259" cy="1490629"/>
      </dsp:txXfrm>
    </dsp:sp>
    <dsp:sp modelId="{D7D4659D-85A9-4217-B235-848CD011C19C}">
      <dsp:nvSpPr>
        <dsp:cNvPr id="0" name=""/>
        <dsp:cNvSpPr/>
      </dsp:nvSpPr>
      <dsp:spPr>
        <a:xfrm>
          <a:off x="7215891" y="2439550"/>
          <a:ext cx="3298465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化學</a:t>
          </a:r>
        </a:p>
      </dsp:txBody>
      <dsp:txXfrm>
        <a:off x="7215891" y="2439550"/>
        <a:ext cx="3298465" cy="1490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62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3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3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14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236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3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8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91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7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4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9405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3AAE-B0DB-D85E-6511-560758C31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693F774-9DE6-3555-34AB-BD3CD406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1314031"/>
            <a:ext cx="11159231" cy="998537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err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A5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國語文、英語文及化學使用因材網數位教材教學之成果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D052DB23-EDCB-761B-91BD-5089E14F5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312993"/>
              </p:ext>
            </p:extLst>
          </p:nvPr>
        </p:nvGraphicFramePr>
        <p:xfrm>
          <a:off x="838200" y="1897811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AE2236C1-6A07-66DD-8385-AA9DCEE4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4D74C98-2254-B44A-8F56-64824A74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3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ADFD5-5DF2-2CBB-003D-8145CDA2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3C3A8C-E8BD-7355-5D72-431E67C6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因材網數位教材教學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ACD2AC-2C76-1400-216F-99155A41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B766F0-AF09-3B7C-2D1B-D8564E67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75289"/>
            <a:ext cx="4983857" cy="333343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287065F-9C8F-83F0-9191-CD1A9246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490" y="1775289"/>
            <a:ext cx="4444609" cy="35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8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E997B-27F0-0AB2-B8BB-9C7ADCFA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EFCBC0-6E37-919B-38A0-4372523E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因材網數位教材教學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C88F7A8-3EE7-A333-AE65-4D4919F0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B60A46-9B7D-4263-0297-C153F6FB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80" y="1466207"/>
            <a:ext cx="4544672" cy="420759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C53643-45BD-8D6A-CBBC-01D9DCDDB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188" y="1547414"/>
            <a:ext cx="5289855" cy="40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3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6035D-AF45-529D-84E5-F4953DAE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B7B10-BF95-B48C-C39A-695D244A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因材網數位教材教學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6F5A5B-6E0D-00E3-E5C6-D80001E7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20BCDF-E75F-E366-02FD-773E2E8A3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0" y="1717599"/>
            <a:ext cx="4878223" cy="37048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20820AA-F90F-2954-2D7C-B1528DA03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557" y="1717599"/>
            <a:ext cx="4872388" cy="37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2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E3208-E410-071B-CF2D-9372550CA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84DE46-5573-DBBF-07CE-3D39087F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因材網數位教材教學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F9D3D1-CBCD-36D5-2F41-8E89C65F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1F3760-DCF2-1B18-1B79-EA1A8BF6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1947656"/>
            <a:ext cx="7754432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52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55</Words>
  <Application>Microsoft Office PowerPoint</Application>
  <PresentationFormat>寬螢幕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華康楷書體W7</vt:lpstr>
      <vt:lpstr>微軟正黑體</vt:lpstr>
      <vt:lpstr>新細明體</vt:lpstr>
      <vt:lpstr>Arial</vt:lpstr>
      <vt:lpstr>Calibri</vt:lpstr>
      <vt:lpstr>Calibri Light</vt:lpstr>
      <vt:lpstr>1_Office 佈景主題</vt:lpstr>
      <vt:lpstr>A5國語文、英語文及化學使用因材網數位教材教學之成果</vt:lpstr>
      <vt:lpstr>因材網數位教材教學</vt:lpstr>
      <vt:lpstr>因材網數位教材教學</vt:lpstr>
      <vt:lpstr>因材網數位教材教學</vt:lpstr>
      <vt:lpstr>因材網數位教材教學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A1.研發具產業特色統整與跨域課程</dc:title>
  <dc:creator>admin</dc:creator>
  <cp:lastModifiedBy>admin</cp:lastModifiedBy>
  <cp:revision>18</cp:revision>
  <dcterms:created xsi:type="dcterms:W3CDTF">2022-05-09T07:23:46Z</dcterms:created>
  <dcterms:modified xsi:type="dcterms:W3CDTF">2026-06-27T06:48:17Z</dcterms:modified>
</cp:coreProperties>
</file>