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4" r:id="rId2"/>
    <p:sldId id="355" r:id="rId3"/>
    <p:sldId id="356" r:id="rId4"/>
    <p:sldId id="357" r:id="rId5"/>
    <p:sldId id="358" r:id="rId6"/>
    <p:sldId id="359" r:id="rId7"/>
    <p:sldId id="360" r:id="rId8"/>
    <p:sldId id="361" r:id="rId9"/>
    <p:sldId id="362" r:id="rId10"/>
    <p:sldId id="363" r:id="rId11"/>
  </p:sldIdLst>
  <p:sldSz cx="12192000" cy="6858000"/>
  <p:notesSz cx="9144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6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D0972C-333E-4D45-AD3D-C14065A4C3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B3CAA05-7739-4190-BB7C-B945929132E3}">
      <dgm:prSet phldrT="[文字]"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部定實習科目</a:t>
          </a:r>
        </a:p>
      </dgm:t>
    </dgm:pt>
    <dgm:pt modelId="{44132F59-B27E-4C07-995D-569EA99FCBCA}" type="parTrans" cxnId="{2B3900EE-DBD6-4175-B1F9-E2FDC823AAE0}">
      <dgm:prSet/>
      <dgm:spPr/>
      <dgm:t>
        <a:bodyPr/>
        <a:lstStyle/>
        <a:p>
          <a:endParaRPr lang="zh-TW" altLang="en-US"/>
        </a:p>
      </dgm:t>
    </dgm:pt>
    <dgm:pt modelId="{9D4230AF-20D2-4CEF-83DF-483490D2FA6D}" type="sibTrans" cxnId="{2B3900EE-DBD6-4175-B1F9-E2FDC823AAE0}">
      <dgm:prSet/>
      <dgm:spPr/>
      <dgm:t>
        <a:bodyPr/>
        <a:lstStyle/>
        <a:p>
          <a:endParaRPr lang="zh-TW" altLang="en-US"/>
        </a:p>
      </dgm:t>
    </dgm:pt>
    <dgm:pt modelId="{FE915F07-471F-4FF4-A23D-09838CBD2244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食品微生物實習</a:t>
          </a:r>
        </a:p>
      </dgm:t>
    </dgm:pt>
    <dgm:pt modelId="{4C502E3B-5445-46E4-90C5-92958C92F66E}" type="parTrans" cxnId="{F8C3A6CB-463C-4F28-9425-D6FAE8C613C4}">
      <dgm:prSet/>
      <dgm:spPr/>
      <dgm:t>
        <a:bodyPr/>
        <a:lstStyle/>
        <a:p>
          <a:endParaRPr lang="zh-TW" altLang="en-US"/>
        </a:p>
      </dgm:t>
    </dgm:pt>
    <dgm:pt modelId="{878ED3B6-866B-49A4-935D-F836264EDD3C}" type="sibTrans" cxnId="{F8C3A6CB-463C-4F28-9425-D6FAE8C613C4}">
      <dgm:prSet/>
      <dgm:spPr/>
      <dgm:t>
        <a:bodyPr/>
        <a:lstStyle/>
        <a:p>
          <a:endParaRPr lang="zh-TW" altLang="en-US"/>
        </a:p>
      </dgm:t>
    </dgm:pt>
    <dgm:pt modelId="{2519415E-79F0-4B94-AEB1-16418A6EB88A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食品化學與分析實習</a:t>
          </a:r>
        </a:p>
      </dgm:t>
    </dgm:pt>
    <dgm:pt modelId="{A510D6CF-A5A6-4397-A121-43341615CB53}" type="parTrans" cxnId="{F6FDFC6C-9C02-4E9F-8692-B732F2E79845}">
      <dgm:prSet/>
      <dgm:spPr/>
      <dgm:t>
        <a:bodyPr/>
        <a:lstStyle/>
        <a:p>
          <a:endParaRPr lang="zh-TW" altLang="en-US"/>
        </a:p>
      </dgm:t>
    </dgm:pt>
    <dgm:pt modelId="{0F5DB147-A2C5-4D5A-9170-7E2992BCF2C5}" type="sibTrans" cxnId="{F6FDFC6C-9C02-4E9F-8692-B732F2E79845}">
      <dgm:prSet/>
      <dgm:spPr/>
      <dgm:t>
        <a:bodyPr/>
        <a:lstStyle/>
        <a:p>
          <a:endParaRPr lang="zh-TW" altLang="en-US"/>
        </a:p>
      </dgm:t>
    </dgm:pt>
    <dgm:pt modelId="{59B16A0C-DBB7-4CEF-B014-16AC476A10CD}">
      <dgm:prSet/>
      <dgm:spPr/>
      <dgm:t>
        <a:bodyPr/>
        <a:lstStyle/>
        <a:p>
          <a:r>
            <a: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rPr>
            <a:t>食品加工實習</a:t>
          </a:r>
        </a:p>
      </dgm:t>
    </dgm:pt>
    <dgm:pt modelId="{23FF50EA-6562-495F-9035-7434D0F7F60D}" type="parTrans" cxnId="{3972161D-EEE5-489A-AE57-EC8F75AEBE24}">
      <dgm:prSet/>
      <dgm:spPr/>
      <dgm:t>
        <a:bodyPr/>
        <a:lstStyle/>
        <a:p>
          <a:endParaRPr lang="zh-TW" altLang="en-US"/>
        </a:p>
      </dgm:t>
    </dgm:pt>
    <dgm:pt modelId="{76BE80AA-2439-4CCA-B83B-5AE8C54ED638}" type="sibTrans" cxnId="{3972161D-EEE5-489A-AE57-EC8F75AEBE24}">
      <dgm:prSet/>
      <dgm:spPr/>
      <dgm:t>
        <a:bodyPr/>
        <a:lstStyle/>
        <a:p>
          <a:endParaRPr lang="zh-TW" altLang="en-US"/>
        </a:p>
      </dgm:t>
    </dgm:pt>
    <dgm:pt modelId="{689B01E1-2EE6-4597-BD8B-C4D4E003898B}" type="pres">
      <dgm:prSet presAssocID="{97D0972C-333E-4D45-AD3D-C14065A4C3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9133D64-6871-4C04-A6EB-546F93AC99D1}" type="pres">
      <dgm:prSet presAssocID="{FB3CAA05-7739-4190-BB7C-B945929132E3}" presName="hierRoot1" presStyleCnt="0">
        <dgm:presLayoutVars>
          <dgm:hierBranch val="init"/>
        </dgm:presLayoutVars>
      </dgm:prSet>
      <dgm:spPr/>
    </dgm:pt>
    <dgm:pt modelId="{1BDEE9AD-DE61-40E5-99D4-3317434D3ED5}" type="pres">
      <dgm:prSet presAssocID="{FB3CAA05-7739-4190-BB7C-B945929132E3}" presName="rootComposite1" presStyleCnt="0"/>
      <dgm:spPr/>
    </dgm:pt>
    <dgm:pt modelId="{6891C709-AC68-436E-BE4F-023517C46CF5}" type="pres">
      <dgm:prSet presAssocID="{FB3CAA05-7739-4190-BB7C-B945929132E3}" presName="rootText1" presStyleLbl="node0" presStyleIdx="0" presStyleCnt="1" custScaleX="106942" custScaleY="98248" custLinFactNeighborY="-12523">
        <dgm:presLayoutVars>
          <dgm:chPref val="3"/>
        </dgm:presLayoutVars>
      </dgm:prSet>
      <dgm:spPr/>
    </dgm:pt>
    <dgm:pt modelId="{CDF76127-C133-417C-A3A7-3CD92796B558}" type="pres">
      <dgm:prSet presAssocID="{FB3CAA05-7739-4190-BB7C-B945929132E3}" presName="rootConnector1" presStyleLbl="node1" presStyleIdx="0" presStyleCnt="0"/>
      <dgm:spPr/>
    </dgm:pt>
    <dgm:pt modelId="{C53297EC-64F0-46E2-A4F4-D15CCAF279E7}" type="pres">
      <dgm:prSet presAssocID="{FB3CAA05-7739-4190-BB7C-B945929132E3}" presName="hierChild2" presStyleCnt="0"/>
      <dgm:spPr/>
    </dgm:pt>
    <dgm:pt modelId="{8E345309-DF12-4FAA-91C2-7D8220F42525}" type="pres">
      <dgm:prSet presAssocID="{23FF50EA-6562-495F-9035-7434D0F7F60D}" presName="Name37" presStyleLbl="parChTrans1D2" presStyleIdx="0" presStyleCnt="3"/>
      <dgm:spPr/>
    </dgm:pt>
    <dgm:pt modelId="{1413B66D-7E05-4582-BE52-C4CD9362A3A0}" type="pres">
      <dgm:prSet presAssocID="{59B16A0C-DBB7-4CEF-B014-16AC476A10CD}" presName="hierRoot2" presStyleCnt="0">
        <dgm:presLayoutVars>
          <dgm:hierBranch val="init"/>
        </dgm:presLayoutVars>
      </dgm:prSet>
      <dgm:spPr/>
    </dgm:pt>
    <dgm:pt modelId="{8CAC1E51-A887-4696-806C-DDC38F82A991}" type="pres">
      <dgm:prSet presAssocID="{59B16A0C-DBB7-4CEF-B014-16AC476A10CD}" presName="rootComposite" presStyleCnt="0"/>
      <dgm:spPr/>
    </dgm:pt>
    <dgm:pt modelId="{14E983AC-5A61-402D-BF4D-AF45A2F85151}" type="pres">
      <dgm:prSet presAssocID="{59B16A0C-DBB7-4CEF-B014-16AC476A10CD}" presName="rootText" presStyleLbl="node2" presStyleIdx="0" presStyleCnt="3">
        <dgm:presLayoutVars>
          <dgm:chPref val="3"/>
        </dgm:presLayoutVars>
      </dgm:prSet>
      <dgm:spPr/>
    </dgm:pt>
    <dgm:pt modelId="{D4776943-210B-49B1-B297-36C22CC85736}" type="pres">
      <dgm:prSet presAssocID="{59B16A0C-DBB7-4CEF-B014-16AC476A10CD}" presName="rootConnector" presStyleLbl="node2" presStyleIdx="0" presStyleCnt="3"/>
      <dgm:spPr/>
    </dgm:pt>
    <dgm:pt modelId="{48877579-E186-43EE-A6F2-3F026C2174C5}" type="pres">
      <dgm:prSet presAssocID="{59B16A0C-DBB7-4CEF-B014-16AC476A10CD}" presName="hierChild4" presStyleCnt="0"/>
      <dgm:spPr/>
    </dgm:pt>
    <dgm:pt modelId="{454498FF-1185-4328-A4A7-0F147A689AE6}" type="pres">
      <dgm:prSet presAssocID="{59B16A0C-DBB7-4CEF-B014-16AC476A10CD}" presName="hierChild5" presStyleCnt="0"/>
      <dgm:spPr/>
    </dgm:pt>
    <dgm:pt modelId="{72234763-A0C5-4A05-9BB4-A9E66C5B90D0}" type="pres">
      <dgm:prSet presAssocID="{A510D6CF-A5A6-4397-A121-43341615CB53}" presName="Name37" presStyleLbl="parChTrans1D2" presStyleIdx="1" presStyleCnt="3"/>
      <dgm:spPr/>
    </dgm:pt>
    <dgm:pt modelId="{A9243B0D-B99B-4256-8E5D-23189D2FE1FE}" type="pres">
      <dgm:prSet presAssocID="{2519415E-79F0-4B94-AEB1-16418A6EB88A}" presName="hierRoot2" presStyleCnt="0">
        <dgm:presLayoutVars>
          <dgm:hierBranch val="init"/>
        </dgm:presLayoutVars>
      </dgm:prSet>
      <dgm:spPr/>
    </dgm:pt>
    <dgm:pt modelId="{D468750F-EE2F-4DB9-9EFA-D2028F6474DF}" type="pres">
      <dgm:prSet presAssocID="{2519415E-79F0-4B94-AEB1-16418A6EB88A}" presName="rootComposite" presStyleCnt="0"/>
      <dgm:spPr/>
    </dgm:pt>
    <dgm:pt modelId="{484220C9-026F-4FF3-8266-DE1B47FC8A9F}" type="pres">
      <dgm:prSet presAssocID="{2519415E-79F0-4B94-AEB1-16418A6EB88A}" presName="rootText" presStyleLbl="node2" presStyleIdx="1" presStyleCnt="3">
        <dgm:presLayoutVars>
          <dgm:chPref val="3"/>
        </dgm:presLayoutVars>
      </dgm:prSet>
      <dgm:spPr/>
    </dgm:pt>
    <dgm:pt modelId="{E8D8644B-E9E7-4B14-8E4F-B6ECB55C8CCA}" type="pres">
      <dgm:prSet presAssocID="{2519415E-79F0-4B94-AEB1-16418A6EB88A}" presName="rootConnector" presStyleLbl="node2" presStyleIdx="1" presStyleCnt="3"/>
      <dgm:spPr/>
    </dgm:pt>
    <dgm:pt modelId="{706E418D-3C30-4A7A-AB73-949A875FBC48}" type="pres">
      <dgm:prSet presAssocID="{2519415E-79F0-4B94-AEB1-16418A6EB88A}" presName="hierChild4" presStyleCnt="0"/>
      <dgm:spPr/>
    </dgm:pt>
    <dgm:pt modelId="{6C88B3C3-D717-4603-9EA8-58BF272A945A}" type="pres">
      <dgm:prSet presAssocID="{2519415E-79F0-4B94-AEB1-16418A6EB88A}" presName="hierChild5" presStyleCnt="0"/>
      <dgm:spPr/>
    </dgm:pt>
    <dgm:pt modelId="{8EB84E9E-D96C-454A-AAD6-69AD7CD2120D}" type="pres">
      <dgm:prSet presAssocID="{4C502E3B-5445-46E4-90C5-92958C92F66E}" presName="Name37" presStyleLbl="parChTrans1D2" presStyleIdx="2" presStyleCnt="3"/>
      <dgm:spPr/>
    </dgm:pt>
    <dgm:pt modelId="{41A1787D-0065-44DD-A44E-A7E90B91E27C}" type="pres">
      <dgm:prSet presAssocID="{FE915F07-471F-4FF4-A23D-09838CBD2244}" presName="hierRoot2" presStyleCnt="0">
        <dgm:presLayoutVars>
          <dgm:hierBranch val="init"/>
        </dgm:presLayoutVars>
      </dgm:prSet>
      <dgm:spPr/>
    </dgm:pt>
    <dgm:pt modelId="{9017E41E-A9D7-4DF1-8EF3-6B0A79AC7CBF}" type="pres">
      <dgm:prSet presAssocID="{FE915F07-471F-4FF4-A23D-09838CBD2244}" presName="rootComposite" presStyleCnt="0"/>
      <dgm:spPr/>
    </dgm:pt>
    <dgm:pt modelId="{D7D4659D-85A9-4217-B235-848CD011C19C}" type="pres">
      <dgm:prSet presAssocID="{FE915F07-471F-4FF4-A23D-09838CBD2244}" presName="rootText" presStyleLbl="node2" presStyleIdx="2" presStyleCnt="3" custScaleX="110640">
        <dgm:presLayoutVars>
          <dgm:chPref val="3"/>
        </dgm:presLayoutVars>
      </dgm:prSet>
      <dgm:spPr/>
    </dgm:pt>
    <dgm:pt modelId="{68128ACA-2EA2-4741-9A99-D308111CA933}" type="pres">
      <dgm:prSet presAssocID="{FE915F07-471F-4FF4-A23D-09838CBD2244}" presName="rootConnector" presStyleLbl="node2" presStyleIdx="2" presStyleCnt="3"/>
      <dgm:spPr/>
    </dgm:pt>
    <dgm:pt modelId="{678B85AC-ACEA-4E8A-AAE5-1BD0B05C3186}" type="pres">
      <dgm:prSet presAssocID="{FE915F07-471F-4FF4-A23D-09838CBD2244}" presName="hierChild4" presStyleCnt="0"/>
      <dgm:spPr/>
    </dgm:pt>
    <dgm:pt modelId="{C4854E58-9294-477F-93BD-B3A6C59FF213}" type="pres">
      <dgm:prSet presAssocID="{FE915F07-471F-4FF4-A23D-09838CBD2244}" presName="hierChild5" presStyleCnt="0"/>
      <dgm:spPr/>
    </dgm:pt>
    <dgm:pt modelId="{A1D80CD5-F3BF-4850-9B5D-1CE7324EF055}" type="pres">
      <dgm:prSet presAssocID="{FB3CAA05-7739-4190-BB7C-B945929132E3}" presName="hierChild3" presStyleCnt="0"/>
      <dgm:spPr/>
    </dgm:pt>
  </dgm:ptLst>
  <dgm:cxnLst>
    <dgm:cxn modelId="{3BBE6608-0673-42B1-A32D-9DE40A0BE949}" type="presOf" srcId="{FB3CAA05-7739-4190-BB7C-B945929132E3}" destId="{6891C709-AC68-436E-BE4F-023517C46CF5}" srcOrd="0" destOrd="0" presId="urn:microsoft.com/office/officeart/2005/8/layout/orgChart1"/>
    <dgm:cxn modelId="{53CA0014-09AF-42A7-828E-C00FF21FB936}" type="presOf" srcId="{2519415E-79F0-4B94-AEB1-16418A6EB88A}" destId="{484220C9-026F-4FF3-8266-DE1B47FC8A9F}" srcOrd="0" destOrd="0" presId="urn:microsoft.com/office/officeart/2005/8/layout/orgChart1"/>
    <dgm:cxn modelId="{3972161D-EEE5-489A-AE57-EC8F75AEBE24}" srcId="{FB3CAA05-7739-4190-BB7C-B945929132E3}" destId="{59B16A0C-DBB7-4CEF-B014-16AC476A10CD}" srcOrd="0" destOrd="0" parTransId="{23FF50EA-6562-495F-9035-7434D0F7F60D}" sibTransId="{76BE80AA-2439-4CCA-B83B-5AE8C54ED638}"/>
    <dgm:cxn modelId="{BC71503B-BD42-455F-BE69-CA3434CD60B8}" type="presOf" srcId="{A510D6CF-A5A6-4397-A121-43341615CB53}" destId="{72234763-A0C5-4A05-9BB4-A9E66C5B90D0}" srcOrd="0" destOrd="0" presId="urn:microsoft.com/office/officeart/2005/8/layout/orgChart1"/>
    <dgm:cxn modelId="{B0937747-AB71-4814-ADE7-4CF5F06D4343}" type="presOf" srcId="{23FF50EA-6562-495F-9035-7434D0F7F60D}" destId="{8E345309-DF12-4FAA-91C2-7D8220F42525}" srcOrd="0" destOrd="0" presId="urn:microsoft.com/office/officeart/2005/8/layout/orgChart1"/>
    <dgm:cxn modelId="{CEEF424B-7B6C-4FDF-96F1-8F4CCF78EEC7}" type="presOf" srcId="{97D0972C-333E-4D45-AD3D-C14065A4C3CC}" destId="{689B01E1-2EE6-4597-BD8B-C4D4E003898B}" srcOrd="0" destOrd="0" presId="urn:microsoft.com/office/officeart/2005/8/layout/orgChart1"/>
    <dgm:cxn modelId="{F6FDFC6C-9C02-4E9F-8692-B732F2E79845}" srcId="{FB3CAA05-7739-4190-BB7C-B945929132E3}" destId="{2519415E-79F0-4B94-AEB1-16418A6EB88A}" srcOrd="1" destOrd="0" parTransId="{A510D6CF-A5A6-4397-A121-43341615CB53}" sibTransId="{0F5DB147-A2C5-4D5A-9170-7E2992BCF2C5}"/>
    <dgm:cxn modelId="{28B0F476-9685-4AE4-B760-C43EF97E689D}" type="presOf" srcId="{4C502E3B-5445-46E4-90C5-92958C92F66E}" destId="{8EB84E9E-D96C-454A-AAD6-69AD7CD2120D}" srcOrd="0" destOrd="0" presId="urn:microsoft.com/office/officeart/2005/8/layout/orgChart1"/>
    <dgm:cxn modelId="{2F8B8158-C1F9-47B0-A718-534DF4F82EE6}" type="presOf" srcId="{59B16A0C-DBB7-4CEF-B014-16AC476A10CD}" destId="{D4776943-210B-49B1-B297-36C22CC85736}" srcOrd="1" destOrd="0" presId="urn:microsoft.com/office/officeart/2005/8/layout/orgChart1"/>
    <dgm:cxn modelId="{23B4897F-DE78-460E-8053-B483A025A5A0}" type="presOf" srcId="{2519415E-79F0-4B94-AEB1-16418A6EB88A}" destId="{E8D8644B-E9E7-4B14-8E4F-B6ECB55C8CCA}" srcOrd="1" destOrd="0" presId="urn:microsoft.com/office/officeart/2005/8/layout/orgChart1"/>
    <dgm:cxn modelId="{977A9F8E-46BE-4838-9C67-A6B342C7EE4D}" type="presOf" srcId="{FE915F07-471F-4FF4-A23D-09838CBD2244}" destId="{D7D4659D-85A9-4217-B235-848CD011C19C}" srcOrd="0" destOrd="0" presId="urn:microsoft.com/office/officeart/2005/8/layout/orgChart1"/>
    <dgm:cxn modelId="{9DA6CBC0-A854-4677-9150-42F5F3817CB8}" type="presOf" srcId="{FE915F07-471F-4FF4-A23D-09838CBD2244}" destId="{68128ACA-2EA2-4741-9A99-D308111CA933}" srcOrd="1" destOrd="0" presId="urn:microsoft.com/office/officeart/2005/8/layout/orgChart1"/>
    <dgm:cxn modelId="{F5D6A2C3-2CB8-466C-9576-30F07AE8D7F8}" type="presOf" srcId="{FB3CAA05-7739-4190-BB7C-B945929132E3}" destId="{CDF76127-C133-417C-A3A7-3CD92796B558}" srcOrd="1" destOrd="0" presId="urn:microsoft.com/office/officeart/2005/8/layout/orgChart1"/>
    <dgm:cxn modelId="{F8C3A6CB-463C-4F28-9425-D6FAE8C613C4}" srcId="{FB3CAA05-7739-4190-BB7C-B945929132E3}" destId="{FE915F07-471F-4FF4-A23D-09838CBD2244}" srcOrd="2" destOrd="0" parTransId="{4C502E3B-5445-46E4-90C5-92958C92F66E}" sibTransId="{878ED3B6-866B-49A4-935D-F836264EDD3C}"/>
    <dgm:cxn modelId="{2B3900EE-DBD6-4175-B1F9-E2FDC823AAE0}" srcId="{97D0972C-333E-4D45-AD3D-C14065A4C3CC}" destId="{FB3CAA05-7739-4190-BB7C-B945929132E3}" srcOrd="0" destOrd="0" parTransId="{44132F59-B27E-4C07-995D-569EA99FCBCA}" sibTransId="{9D4230AF-20D2-4CEF-83DF-483490D2FA6D}"/>
    <dgm:cxn modelId="{6D3FDDF5-D4A9-4E36-8D60-9A20439AC56D}" type="presOf" srcId="{59B16A0C-DBB7-4CEF-B014-16AC476A10CD}" destId="{14E983AC-5A61-402D-BF4D-AF45A2F85151}" srcOrd="0" destOrd="0" presId="urn:microsoft.com/office/officeart/2005/8/layout/orgChart1"/>
    <dgm:cxn modelId="{E92EB34D-50C3-45B9-8A43-DB5D699ACB11}" type="presParOf" srcId="{689B01E1-2EE6-4597-BD8B-C4D4E003898B}" destId="{D9133D64-6871-4C04-A6EB-546F93AC99D1}" srcOrd="0" destOrd="0" presId="urn:microsoft.com/office/officeart/2005/8/layout/orgChart1"/>
    <dgm:cxn modelId="{F7189C9C-58E5-4D61-8FEC-41EAFEE3D950}" type="presParOf" srcId="{D9133D64-6871-4C04-A6EB-546F93AC99D1}" destId="{1BDEE9AD-DE61-40E5-99D4-3317434D3ED5}" srcOrd="0" destOrd="0" presId="urn:microsoft.com/office/officeart/2005/8/layout/orgChart1"/>
    <dgm:cxn modelId="{BE534ABB-E48F-491F-B222-1500A47503CA}" type="presParOf" srcId="{1BDEE9AD-DE61-40E5-99D4-3317434D3ED5}" destId="{6891C709-AC68-436E-BE4F-023517C46CF5}" srcOrd="0" destOrd="0" presId="urn:microsoft.com/office/officeart/2005/8/layout/orgChart1"/>
    <dgm:cxn modelId="{C2ABC61C-9622-4D83-BB79-E55C7F29F1F5}" type="presParOf" srcId="{1BDEE9AD-DE61-40E5-99D4-3317434D3ED5}" destId="{CDF76127-C133-417C-A3A7-3CD92796B558}" srcOrd="1" destOrd="0" presId="urn:microsoft.com/office/officeart/2005/8/layout/orgChart1"/>
    <dgm:cxn modelId="{24A5477C-05C6-4157-AF9F-679D861011FB}" type="presParOf" srcId="{D9133D64-6871-4C04-A6EB-546F93AC99D1}" destId="{C53297EC-64F0-46E2-A4F4-D15CCAF279E7}" srcOrd="1" destOrd="0" presId="urn:microsoft.com/office/officeart/2005/8/layout/orgChart1"/>
    <dgm:cxn modelId="{BE26E165-AF47-48D2-A46C-E9C6D836016B}" type="presParOf" srcId="{C53297EC-64F0-46E2-A4F4-D15CCAF279E7}" destId="{8E345309-DF12-4FAA-91C2-7D8220F42525}" srcOrd="0" destOrd="0" presId="urn:microsoft.com/office/officeart/2005/8/layout/orgChart1"/>
    <dgm:cxn modelId="{92733DFE-8ACE-4A7E-B9E0-CA5A39FB5F47}" type="presParOf" srcId="{C53297EC-64F0-46E2-A4F4-D15CCAF279E7}" destId="{1413B66D-7E05-4582-BE52-C4CD9362A3A0}" srcOrd="1" destOrd="0" presId="urn:microsoft.com/office/officeart/2005/8/layout/orgChart1"/>
    <dgm:cxn modelId="{65941BDC-DBD0-4C01-BDE0-F6453AA4ED82}" type="presParOf" srcId="{1413B66D-7E05-4582-BE52-C4CD9362A3A0}" destId="{8CAC1E51-A887-4696-806C-DDC38F82A991}" srcOrd="0" destOrd="0" presId="urn:microsoft.com/office/officeart/2005/8/layout/orgChart1"/>
    <dgm:cxn modelId="{C89D2993-1CF2-4465-B8BC-42CC3804E6CD}" type="presParOf" srcId="{8CAC1E51-A887-4696-806C-DDC38F82A991}" destId="{14E983AC-5A61-402D-BF4D-AF45A2F85151}" srcOrd="0" destOrd="0" presId="urn:microsoft.com/office/officeart/2005/8/layout/orgChart1"/>
    <dgm:cxn modelId="{D023E6C5-96E9-4087-B2D8-69598B365BF2}" type="presParOf" srcId="{8CAC1E51-A887-4696-806C-DDC38F82A991}" destId="{D4776943-210B-49B1-B297-36C22CC85736}" srcOrd="1" destOrd="0" presId="urn:microsoft.com/office/officeart/2005/8/layout/orgChart1"/>
    <dgm:cxn modelId="{E0499A3F-40D0-4766-997F-A9429DF04A6A}" type="presParOf" srcId="{1413B66D-7E05-4582-BE52-C4CD9362A3A0}" destId="{48877579-E186-43EE-A6F2-3F026C2174C5}" srcOrd="1" destOrd="0" presId="urn:microsoft.com/office/officeart/2005/8/layout/orgChart1"/>
    <dgm:cxn modelId="{437B150E-A9FC-4B5E-AC19-06147C5FF5B8}" type="presParOf" srcId="{1413B66D-7E05-4582-BE52-C4CD9362A3A0}" destId="{454498FF-1185-4328-A4A7-0F147A689AE6}" srcOrd="2" destOrd="0" presId="urn:microsoft.com/office/officeart/2005/8/layout/orgChart1"/>
    <dgm:cxn modelId="{663C8C36-CE93-4242-A2E9-6D0D65FB0BDC}" type="presParOf" srcId="{C53297EC-64F0-46E2-A4F4-D15CCAF279E7}" destId="{72234763-A0C5-4A05-9BB4-A9E66C5B90D0}" srcOrd="2" destOrd="0" presId="urn:microsoft.com/office/officeart/2005/8/layout/orgChart1"/>
    <dgm:cxn modelId="{BAF70311-2412-4114-A409-CBD41CF77C8C}" type="presParOf" srcId="{C53297EC-64F0-46E2-A4F4-D15CCAF279E7}" destId="{A9243B0D-B99B-4256-8E5D-23189D2FE1FE}" srcOrd="3" destOrd="0" presId="urn:microsoft.com/office/officeart/2005/8/layout/orgChart1"/>
    <dgm:cxn modelId="{8F2C23F3-7148-4092-A1B6-E2D653422CFE}" type="presParOf" srcId="{A9243B0D-B99B-4256-8E5D-23189D2FE1FE}" destId="{D468750F-EE2F-4DB9-9EFA-D2028F6474DF}" srcOrd="0" destOrd="0" presId="urn:microsoft.com/office/officeart/2005/8/layout/orgChart1"/>
    <dgm:cxn modelId="{9EEA339D-5B31-41E9-9B52-F630494723F2}" type="presParOf" srcId="{D468750F-EE2F-4DB9-9EFA-D2028F6474DF}" destId="{484220C9-026F-4FF3-8266-DE1B47FC8A9F}" srcOrd="0" destOrd="0" presId="urn:microsoft.com/office/officeart/2005/8/layout/orgChart1"/>
    <dgm:cxn modelId="{1A8902B2-68D6-4AA3-A5CA-2D828CB59F07}" type="presParOf" srcId="{D468750F-EE2F-4DB9-9EFA-D2028F6474DF}" destId="{E8D8644B-E9E7-4B14-8E4F-B6ECB55C8CCA}" srcOrd="1" destOrd="0" presId="urn:microsoft.com/office/officeart/2005/8/layout/orgChart1"/>
    <dgm:cxn modelId="{7CB5EEF6-85F6-45F5-815E-A30054F7663E}" type="presParOf" srcId="{A9243B0D-B99B-4256-8E5D-23189D2FE1FE}" destId="{706E418D-3C30-4A7A-AB73-949A875FBC48}" srcOrd="1" destOrd="0" presId="urn:microsoft.com/office/officeart/2005/8/layout/orgChart1"/>
    <dgm:cxn modelId="{C5D2F255-BCDF-452E-9623-01697AC59420}" type="presParOf" srcId="{A9243B0D-B99B-4256-8E5D-23189D2FE1FE}" destId="{6C88B3C3-D717-4603-9EA8-58BF272A945A}" srcOrd="2" destOrd="0" presId="urn:microsoft.com/office/officeart/2005/8/layout/orgChart1"/>
    <dgm:cxn modelId="{1DC83643-A79D-45F1-842E-B18F6D3E9663}" type="presParOf" srcId="{C53297EC-64F0-46E2-A4F4-D15CCAF279E7}" destId="{8EB84E9E-D96C-454A-AAD6-69AD7CD2120D}" srcOrd="4" destOrd="0" presId="urn:microsoft.com/office/officeart/2005/8/layout/orgChart1"/>
    <dgm:cxn modelId="{C67CEB0C-81C3-4878-BC44-BD9A3E247A80}" type="presParOf" srcId="{C53297EC-64F0-46E2-A4F4-D15CCAF279E7}" destId="{41A1787D-0065-44DD-A44E-A7E90B91E27C}" srcOrd="5" destOrd="0" presId="urn:microsoft.com/office/officeart/2005/8/layout/orgChart1"/>
    <dgm:cxn modelId="{7470DA7F-1FC6-41F8-991E-0AA4653A76B5}" type="presParOf" srcId="{41A1787D-0065-44DD-A44E-A7E90B91E27C}" destId="{9017E41E-A9D7-4DF1-8EF3-6B0A79AC7CBF}" srcOrd="0" destOrd="0" presId="urn:microsoft.com/office/officeart/2005/8/layout/orgChart1"/>
    <dgm:cxn modelId="{27C7B2EC-544C-4FAC-BF62-24339AF8F2AE}" type="presParOf" srcId="{9017E41E-A9D7-4DF1-8EF3-6B0A79AC7CBF}" destId="{D7D4659D-85A9-4217-B235-848CD011C19C}" srcOrd="0" destOrd="0" presId="urn:microsoft.com/office/officeart/2005/8/layout/orgChart1"/>
    <dgm:cxn modelId="{3B259D00-D76B-4228-91AA-3DCD5B4E4982}" type="presParOf" srcId="{9017E41E-A9D7-4DF1-8EF3-6B0A79AC7CBF}" destId="{68128ACA-2EA2-4741-9A99-D308111CA933}" srcOrd="1" destOrd="0" presId="urn:microsoft.com/office/officeart/2005/8/layout/orgChart1"/>
    <dgm:cxn modelId="{A0D65268-9D8C-48F1-827B-4D148258AF98}" type="presParOf" srcId="{41A1787D-0065-44DD-A44E-A7E90B91E27C}" destId="{678B85AC-ACEA-4E8A-AAE5-1BD0B05C3186}" srcOrd="1" destOrd="0" presId="urn:microsoft.com/office/officeart/2005/8/layout/orgChart1"/>
    <dgm:cxn modelId="{FD8A6C93-D6B1-405C-B7BC-6D0B4958657D}" type="presParOf" srcId="{41A1787D-0065-44DD-A44E-A7E90B91E27C}" destId="{C4854E58-9294-477F-93BD-B3A6C59FF213}" srcOrd="2" destOrd="0" presId="urn:microsoft.com/office/officeart/2005/8/layout/orgChart1"/>
    <dgm:cxn modelId="{77968FF4-644F-4737-AB92-E47A9DDFB814}" type="presParOf" srcId="{D9133D64-6871-4C04-A6EB-546F93AC99D1}" destId="{A1D80CD5-F3BF-4850-9B5D-1CE7324EF05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B84E9E-D96C-454A-AAD6-69AD7CD2120D}">
      <dsp:nvSpPr>
        <dsp:cNvPr id="0" name=""/>
        <dsp:cNvSpPr/>
      </dsp:nvSpPr>
      <dsp:spPr>
        <a:xfrm>
          <a:off x="5257800" y="1626814"/>
          <a:ext cx="3607324" cy="8127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9703"/>
              </a:lnTo>
              <a:lnTo>
                <a:pt x="3607324" y="499703"/>
              </a:lnTo>
              <a:lnTo>
                <a:pt x="3607324" y="812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234763-A0C5-4A05-9BB4-A9E66C5B90D0}">
      <dsp:nvSpPr>
        <dsp:cNvPr id="0" name=""/>
        <dsp:cNvSpPr/>
      </dsp:nvSpPr>
      <dsp:spPr>
        <a:xfrm>
          <a:off x="5099196" y="1626814"/>
          <a:ext cx="158603" cy="812736"/>
        </a:xfrm>
        <a:custGeom>
          <a:avLst/>
          <a:gdLst/>
          <a:ahLst/>
          <a:cxnLst/>
          <a:rect l="0" t="0" r="0" b="0"/>
          <a:pathLst>
            <a:path>
              <a:moveTo>
                <a:pt x="158603" y="0"/>
              </a:moveTo>
              <a:lnTo>
                <a:pt x="158603" y="499703"/>
              </a:lnTo>
              <a:lnTo>
                <a:pt x="0" y="499703"/>
              </a:lnTo>
              <a:lnTo>
                <a:pt x="0" y="812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345309-DF12-4FAA-91C2-7D8220F42525}">
      <dsp:nvSpPr>
        <dsp:cNvPr id="0" name=""/>
        <dsp:cNvSpPr/>
      </dsp:nvSpPr>
      <dsp:spPr>
        <a:xfrm>
          <a:off x="1491872" y="1626814"/>
          <a:ext cx="3765927" cy="812736"/>
        </a:xfrm>
        <a:custGeom>
          <a:avLst/>
          <a:gdLst/>
          <a:ahLst/>
          <a:cxnLst/>
          <a:rect l="0" t="0" r="0" b="0"/>
          <a:pathLst>
            <a:path>
              <a:moveTo>
                <a:pt x="3765927" y="0"/>
              </a:moveTo>
              <a:lnTo>
                <a:pt x="3765927" y="499703"/>
              </a:lnTo>
              <a:lnTo>
                <a:pt x="0" y="499703"/>
              </a:lnTo>
              <a:lnTo>
                <a:pt x="0" y="8127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1C709-AC68-436E-BE4F-023517C46CF5}">
      <dsp:nvSpPr>
        <dsp:cNvPr id="0" name=""/>
        <dsp:cNvSpPr/>
      </dsp:nvSpPr>
      <dsp:spPr>
        <a:xfrm>
          <a:off x="3663690" y="162300"/>
          <a:ext cx="3188218" cy="14645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部定實習科目</a:t>
          </a:r>
        </a:p>
      </dsp:txBody>
      <dsp:txXfrm>
        <a:off x="3663690" y="162300"/>
        <a:ext cx="3188218" cy="1464514"/>
      </dsp:txXfrm>
    </dsp:sp>
    <dsp:sp modelId="{14E983AC-5A61-402D-BF4D-AF45A2F85151}">
      <dsp:nvSpPr>
        <dsp:cNvPr id="0" name=""/>
        <dsp:cNvSpPr/>
      </dsp:nvSpPr>
      <dsp:spPr>
        <a:xfrm>
          <a:off x="1242" y="2439550"/>
          <a:ext cx="2981259" cy="1490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食品加工實習</a:t>
          </a:r>
        </a:p>
      </dsp:txBody>
      <dsp:txXfrm>
        <a:off x="1242" y="2439550"/>
        <a:ext cx="2981259" cy="1490629"/>
      </dsp:txXfrm>
    </dsp:sp>
    <dsp:sp modelId="{484220C9-026F-4FF3-8266-DE1B47FC8A9F}">
      <dsp:nvSpPr>
        <dsp:cNvPr id="0" name=""/>
        <dsp:cNvSpPr/>
      </dsp:nvSpPr>
      <dsp:spPr>
        <a:xfrm>
          <a:off x="3608567" y="2439550"/>
          <a:ext cx="2981259" cy="1490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食品化學與分析實習</a:t>
          </a:r>
        </a:p>
      </dsp:txBody>
      <dsp:txXfrm>
        <a:off x="3608567" y="2439550"/>
        <a:ext cx="2981259" cy="1490629"/>
      </dsp:txXfrm>
    </dsp:sp>
    <dsp:sp modelId="{D7D4659D-85A9-4217-B235-848CD011C19C}">
      <dsp:nvSpPr>
        <dsp:cNvPr id="0" name=""/>
        <dsp:cNvSpPr/>
      </dsp:nvSpPr>
      <dsp:spPr>
        <a:xfrm>
          <a:off x="7215891" y="2439550"/>
          <a:ext cx="3298465" cy="14906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6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食品微生物實習</a:t>
          </a:r>
        </a:p>
      </dsp:txBody>
      <dsp:txXfrm>
        <a:off x="7215891" y="2439550"/>
        <a:ext cx="3298465" cy="1490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A5BC4-9C84-44EB-B592-249EB532706E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406226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5621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93AEC-233F-481F-978E-1FDF45F4AC58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368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1E47A-3A22-4820-A4A5-9D0680ED93E6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939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79D7-C51A-4379-8101-0F427670FBEE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448800" y="6397913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3149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06E09-31BA-484C-B898-EB7EECA9337F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9383684" y="6389601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62363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89172-3DE2-4B4A-9A74-3B03128F33EA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9358746" y="6414539"/>
            <a:ext cx="2743200" cy="365125"/>
          </a:xfrm>
        </p:spPr>
        <p:txBody>
          <a:bodyPr/>
          <a:lstStyle>
            <a:lvl1pPr>
              <a:defRPr sz="1800" b="1"/>
            </a:lvl1pPr>
          </a:lstStyle>
          <a:p>
            <a:fld id="{29C7BC1E-C41B-4CFF-8BC5-9CE8556A43F4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9038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6EC68-01FB-4FFB-A975-D2F3EBBC1055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2818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2A016-7459-4B0C-B782-DE939A701D4D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191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9208C-8397-4F4E-AE67-B62A51158AE3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073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D0D8-D47F-4FF4-AF3B-1ED45A36CDDE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4492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17E1F-475D-4C9B-B4CB-D24A222AA008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21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DCAEF-3A4D-452E-9F13-5F49C3117FBB}" type="datetime1">
              <a:rPr lang="zh-TW" altLang="en-US" smtClean="0"/>
              <a:t>2026/6/27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7BC1E-C41B-4CFF-8BC5-9CE8556A43F4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2"/>
          <a:stretch/>
        </p:blipFill>
        <p:spPr>
          <a:xfrm>
            <a:off x="-18487" y="17253"/>
            <a:ext cx="12228973" cy="243031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0" name="圖片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39" y="4850371"/>
            <a:ext cx="11726720" cy="2007718"/>
          </a:xfrm>
          <a:prstGeom prst="rect">
            <a:avLst/>
          </a:prstGeom>
          <a:effectLst>
            <a:glow rad="127000">
              <a:schemeClr val="bg1"/>
            </a:glo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349405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7AD4A-1A8C-FD98-22CC-EADAF28DF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8C7D68AD-E65C-E93B-55C9-A6C9283A2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739" y="1314031"/>
            <a:ext cx="11159231" cy="998537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dirty="0" err="1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A4</a:t>
            </a:r>
            <a:r>
              <a:rPr lang="zh-TW" altLang="en-US" sz="32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部定實習科目使用影片成果分享</a:t>
            </a:r>
          </a:p>
        </p:txBody>
      </p:sp>
      <p:graphicFrame>
        <p:nvGraphicFramePr>
          <p:cNvPr id="6" name="內容版面配置區 5">
            <a:extLst>
              <a:ext uri="{FF2B5EF4-FFF2-40B4-BE49-F238E27FC236}">
                <a16:creationId xmlns:a16="http://schemas.microsoft.com/office/drawing/2014/main" id="{B11DF7F2-28E0-3F6F-FD3B-85B29D119B9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9857167"/>
              </p:ext>
            </p:extLst>
          </p:nvPr>
        </p:nvGraphicFramePr>
        <p:xfrm>
          <a:off x="838200" y="1897811"/>
          <a:ext cx="10515600" cy="4279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>
            <a:extLst>
              <a:ext uri="{FF2B5EF4-FFF2-40B4-BE49-F238E27FC236}">
                <a16:creationId xmlns:a16="http://schemas.microsoft.com/office/drawing/2014/main" id="{4402F78A-D87E-F35E-66E6-1BCD76D8C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240" y="150697"/>
            <a:ext cx="8727480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新細明體" pitchFamily="18" charset="-120"/>
                <a:ea typeface="微軟正黑體" pitchFamily="34" charset="-120"/>
                <a:cs typeface="+mn-cs"/>
              </a:rPr>
              <a:t>                     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華康楷書體W7" pitchFamily="65" charset="-120"/>
                <a:ea typeface="微軟正黑體" pitchFamily="34" charset="-120"/>
                <a:cs typeface="+mn-cs"/>
              </a:rPr>
              <a:t>計畫執行</a:t>
            </a:r>
            <a:endParaRPr kumimoji="0" lang="en-US" altLang="zh-TW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楷書體W7" pitchFamily="65" charset="-120"/>
              <a:ea typeface="微軟正黑體" pitchFamily="34" charset="-120"/>
              <a:cs typeface="+mn-cs"/>
            </a:endParaRP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8184FDD7-91ED-0F9D-F871-292FA9998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TW" altLang="en-US" sz="18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4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2A8E3-6D6D-8801-A2B5-FA40567B78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ED37081-6754-E0DA-1CD5-4B740FF95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59" y="763398"/>
            <a:ext cx="5903316" cy="1011891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部定實習科目使用影片</a:t>
            </a:r>
            <a:br>
              <a:rPr lang="en-US" altLang="zh-TW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</a:br>
            <a:r>
              <a:rPr lang="zh-TW" altLang="en-US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數位學習單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D91D2FF8-59D0-46D3-B943-805F2E421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0DD8CDF-46EF-1838-A94B-FC1F7B620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870237"/>
            <a:ext cx="4567705" cy="398807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DC5CF15-20B6-649C-69D8-A5CCC095A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281" y="2505075"/>
            <a:ext cx="5521817" cy="243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43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ECD742-0D48-4ED1-41C5-23D5FBD5A4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3F1B1B-2BDF-83E0-0B9D-B082E3ECE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59" y="763398"/>
            <a:ext cx="5903316" cy="1011891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部定實習科目使用影片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7EE73B9-84C8-7C0E-960E-BD7FA210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E8878AC-0929-3A45-272D-CADFC010F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032464"/>
            <a:ext cx="5353050" cy="2691935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D4F880E2-CACB-A32B-B274-2E878987D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026" y="1775289"/>
            <a:ext cx="4497849" cy="366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120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2E1E8-3AE9-B72F-72D9-C69E57A63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002A8E2-BF0A-0D3E-1D62-BAC181281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59" y="763398"/>
            <a:ext cx="5903316" cy="1011891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部定實習科目使用影片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8733843-DC13-4F79-8C92-5850B656A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7F49D1AE-D274-89D9-5677-6569F6B9F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78478"/>
            <a:ext cx="4801143" cy="340423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F5CE8FF-5540-7105-B2CF-92E99CF09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700" y="1775289"/>
            <a:ext cx="5191268" cy="326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885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43BB92-8216-2B16-3483-580757FD3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925AB21-2282-82A6-2C53-99197B19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59" y="763398"/>
            <a:ext cx="5903316" cy="1011891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部定實習科目使用影片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F52BBD0-2309-2B91-94E0-AEFB089F5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35236BE-A244-803B-C45A-0E59A82B19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763" y="1570867"/>
            <a:ext cx="4776505" cy="317501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531C90B-D1C2-68B2-F6B2-252AC64EF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5144" y="1570867"/>
            <a:ext cx="5232856" cy="332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60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C5606-FC1A-5BE0-B071-B2749CD660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66492F-8526-0172-2298-4E445DD8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59" y="763398"/>
            <a:ext cx="5903316" cy="1011891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部定實習科目使用影片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D879F94-1ECE-71CD-6BF9-FA3DACC3E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1E4DED6-016F-6C3B-DD40-69706266FB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354" y="1570867"/>
            <a:ext cx="5003425" cy="3191633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AB05F8C-351D-41AE-361B-2B2953C1F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650" y="1570867"/>
            <a:ext cx="4857750" cy="319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59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BD3EC-90CB-0399-494A-62A5FF58A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74175F-808E-AA34-41E2-A7D71E7E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59" y="763398"/>
            <a:ext cx="5903316" cy="1011891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部定實習科目使用影片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0E6BCEB-B8A8-78CC-4122-043CBD486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E9A14C2-61A6-0EC9-F884-7024346E7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57" y="1723616"/>
            <a:ext cx="4970444" cy="3298429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C783AA3C-C768-BFCD-F439-84153814F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3048" y="1723615"/>
            <a:ext cx="5319840" cy="329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5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9E0C5-B7D4-3FFB-E724-697494045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86B8354-79B9-40F3-0697-7C369909B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59" y="763398"/>
            <a:ext cx="5903316" cy="1011891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部定實習科目使用影片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20E2932-58E5-C10E-3453-1619248DB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BB251833-4745-CE49-D814-0B859E9B9B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723615"/>
            <a:ext cx="5191668" cy="329842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1B4CBFBA-4B4B-FCC3-F425-A135046BB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5" y="1723665"/>
            <a:ext cx="5420239" cy="335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A5D95-2C21-769E-3956-1967EFB35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9A21FF-A439-D9E5-8CDB-3F0AE9E9D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59" y="763398"/>
            <a:ext cx="5903316" cy="1011891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部定實習科目使用影片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9186D5D-F155-FDD7-1113-0A7862E8F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042FAED3-19CC-8BC0-BE23-0072F6924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20" y="1689564"/>
            <a:ext cx="3644406" cy="2733304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AC713F9-0C42-9066-9871-6A57256414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797" y="1689564"/>
            <a:ext cx="3644406" cy="273330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66C769D7-528C-FF68-CD64-1C2699906E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74" y="1689564"/>
            <a:ext cx="3827552" cy="273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42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3F34A-CFDB-61E8-2B6B-3F37B45FE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5946A1-A8FB-3F9C-769D-F6C7CE02C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559" y="763398"/>
            <a:ext cx="5903316" cy="1011891"/>
          </a:xfrm>
        </p:spPr>
        <p:txBody>
          <a:bodyPr>
            <a:normAutofit fontScale="90000"/>
          </a:bodyPr>
          <a:lstStyle/>
          <a:p>
            <a:r>
              <a:rPr lang="zh-TW" altLang="en-US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部定實習科目使用影片</a:t>
            </a:r>
            <a:br>
              <a:rPr lang="en-US" altLang="zh-TW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</a:br>
            <a:r>
              <a:rPr lang="zh-TW" altLang="en-US" b="1" dirty="0">
                <a:solidFill>
                  <a:srgbClr val="7030A0"/>
                </a:solidFill>
                <a:ea typeface="微軟正黑體" pitchFamily="34" charset="-120"/>
                <a:cs typeface="+mn-cs"/>
              </a:rPr>
              <a:t>數位學習單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3B66437-E6D7-816F-2795-38B5BE118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C7BC1E-C41B-4CFF-8BC5-9CE8556A43F4}" type="slidenum">
              <a:rPr kumimoji="0" lang="zh-TW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TW" alt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D7E50BEB-605A-4034-E3E6-694905472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59" y="1775289"/>
            <a:ext cx="4964869" cy="4105691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B8CBC819-5C0F-D6EB-18FC-7EF31B439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611" y="1775289"/>
            <a:ext cx="5835224" cy="410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304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99</Words>
  <Application>Microsoft Office PowerPoint</Application>
  <PresentationFormat>寬螢幕</PresentationFormat>
  <Paragraphs>25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7" baseType="lpstr">
      <vt:lpstr>華康楷書體W7</vt:lpstr>
      <vt:lpstr>微軟正黑體</vt:lpstr>
      <vt:lpstr>新細明體</vt:lpstr>
      <vt:lpstr>Arial</vt:lpstr>
      <vt:lpstr>Calibri</vt:lpstr>
      <vt:lpstr>Calibri Light</vt:lpstr>
      <vt:lpstr>1_Office 佈景主題</vt:lpstr>
      <vt:lpstr>A4部定實習科目使用影片成果分享</vt:lpstr>
      <vt:lpstr>部定實習科目使用影片</vt:lpstr>
      <vt:lpstr>部定實習科目使用影片</vt:lpstr>
      <vt:lpstr>部定實習科目使用影片</vt:lpstr>
      <vt:lpstr>部定實習科目使用影片</vt:lpstr>
      <vt:lpstr>部定實習科目使用影片</vt:lpstr>
      <vt:lpstr>部定實習科目使用影片</vt:lpstr>
      <vt:lpstr>部定實習科目使用影片</vt:lpstr>
      <vt:lpstr>部定實習科目使用影片 數位學習單</vt:lpstr>
      <vt:lpstr>部定實習科目使用影片 數位學習單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A1.研發具產業特色統整與跨域課程</dc:title>
  <dc:creator>admin</dc:creator>
  <cp:lastModifiedBy>admin</cp:lastModifiedBy>
  <cp:revision>18</cp:revision>
  <dcterms:created xsi:type="dcterms:W3CDTF">2022-05-09T07:23:46Z</dcterms:created>
  <dcterms:modified xsi:type="dcterms:W3CDTF">2026-06-27T06:47:39Z</dcterms:modified>
</cp:coreProperties>
</file>