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30" r:id="rId3"/>
    <p:sldId id="344" r:id="rId4"/>
    <p:sldId id="345" r:id="rId5"/>
    <p:sldId id="346" r:id="rId6"/>
    <p:sldId id="347" r:id="rId7"/>
    <p:sldId id="349" r:id="rId8"/>
    <p:sldId id="348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C4</a:t>
          </a:r>
          <a:r>
            <a: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精進適性分組教學及多元選修課程之發展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832E0ED5-6ED4-4D0E-8E7A-70C405F55F16}">
      <dgm:prSet phldrT="[文字]" custT="1"/>
      <dgm:spPr/>
      <dgm:t>
        <a:bodyPr/>
        <a:lstStyle/>
        <a:p>
          <a:r>
            <a:rPr lang="zh-TW" sz="34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精進適性分組教學</a:t>
          </a:r>
          <a:endParaRPr lang="zh-TW" altLang="en-US" sz="34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FB9E1CC-049E-4DFE-A7A8-C563CF3A38A4}" type="par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CD546241-3A2C-48D8-B3CD-7E2F3004355A}" type="sib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54A690E4-83D7-46FE-952A-45952AB4447E}">
      <dgm:prSet custT="1"/>
      <dgm:spPr/>
      <dgm:t>
        <a:bodyPr/>
        <a:lstStyle/>
        <a:p>
          <a:r>
            <a:rPr lang="zh-TW" sz="34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修訂多元選修課程</a:t>
          </a:r>
          <a:endParaRPr lang="zh-TW" altLang="en-US" sz="34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D467195-614B-4C4D-8C6A-1426089BEAEB}" type="par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D3026DCC-858B-4590-8300-01DACA3C7F66}" type="sib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215641" custScaleY="36876" custLinFactNeighborY="-12523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43AF2407-DE3E-4656-B74D-1F8BFD6C1CFC}" type="pres">
      <dgm:prSet presAssocID="{2FB9E1CC-049E-4DFE-A7A8-C563CF3A38A4}" presName="Name37" presStyleLbl="parChTrans1D2" presStyleIdx="0" presStyleCnt="2"/>
      <dgm:spPr/>
    </dgm:pt>
    <dgm:pt modelId="{D667EFDA-7B52-474E-B0A6-25871A7B1549}" type="pres">
      <dgm:prSet presAssocID="{832E0ED5-6ED4-4D0E-8E7A-70C405F55F16}" presName="hierRoot2" presStyleCnt="0">
        <dgm:presLayoutVars>
          <dgm:hierBranch val="init"/>
        </dgm:presLayoutVars>
      </dgm:prSet>
      <dgm:spPr/>
    </dgm:pt>
    <dgm:pt modelId="{C1837D34-3B2B-475F-8E9C-ECDE6D666898}" type="pres">
      <dgm:prSet presAssocID="{832E0ED5-6ED4-4D0E-8E7A-70C405F55F16}" presName="rootComposite" presStyleCnt="0"/>
      <dgm:spPr/>
    </dgm:pt>
    <dgm:pt modelId="{B0D2F778-3A62-4EEC-B6A3-B777E368B384}" type="pres">
      <dgm:prSet presAssocID="{832E0ED5-6ED4-4D0E-8E7A-70C405F55F16}" presName="rootText" presStyleLbl="node2" presStyleIdx="0" presStyleCnt="2" custScaleX="90047" custScaleY="48657" custLinFactNeighborX="5109">
        <dgm:presLayoutVars>
          <dgm:chPref val="3"/>
        </dgm:presLayoutVars>
      </dgm:prSet>
      <dgm:spPr/>
    </dgm:pt>
    <dgm:pt modelId="{067DB9F9-24F4-4AEB-BAB9-5C14F0915CA0}" type="pres">
      <dgm:prSet presAssocID="{832E0ED5-6ED4-4D0E-8E7A-70C405F55F16}" presName="rootConnector" presStyleLbl="node2" presStyleIdx="0" presStyleCnt="2"/>
      <dgm:spPr/>
    </dgm:pt>
    <dgm:pt modelId="{164A2CDF-DAAC-4186-889F-611DD4953E8F}" type="pres">
      <dgm:prSet presAssocID="{832E0ED5-6ED4-4D0E-8E7A-70C405F55F16}" presName="hierChild4" presStyleCnt="0"/>
      <dgm:spPr/>
    </dgm:pt>
    <dgm:pt modelId="{7CD123DA-356C-4822-AF15-92031C0B2E57}" type="pres">
      <dgm:prSet presAssocID="{832E0ED5-6ED4-4D0E-8E7A-70C405F55F16}" presName="hierChild5" presStyleCnt="0"/>
      <dgm:spPr/>
    </dgm:pt>
    <dgm:pt modelId="{6E75777B-2649-4F54-9C96-109C12B0C620}" type="pres">
      <dgm:prSet presAssocID="{6D467195-614B-4C4D-8C6A-1426089BEAEB}" presName="Name37" presStyleLbl="parChTrans1D2" presStyleIdx="1" presStyleCnt="2"/>
      <dgm:spPr/>
    </dgm:pt>
    <dgm:pt modelId="{D60C83AB-17E7-48FF-A0A9-D8DCE40E0B41}" type="pres">
      <dgm:prSet presAssocID="{54A690E4-83D7-46FE-952A-45952AB4447E}" presName="hierRoot2" presStyleCnt="0">
        <dgm:presLayoutVars>
          <dgm:hierBranch val="init"/>
        </dgm:presLayoutVars>
      </dgm:prSet>
      <dgm:spPr/>
    </dgm:pt>
    <dgm:pt modelId="{389F870F-1D02-43E3-81AC-B542D1F99B4F}" type="pres">
      <dgm:prSet presAssocID="{54A690E4-83D7-46FE-952A-45952AB4447E}" presName="rootComposite" presStyleCnt="0"/>
      <dgm:spPr/>
    </dgm:pt>
    <dgm:pt modelId="{A69503D9-5A9A-4402-8FE1-CF32F64BD5DC}" type="pres">
      <dgm:prSet presAssocID="{54A690E4-83D7-46FE-952A-45952AB4447E}" presName="rootText" presStyleLbl="node2" presStyleIdx="1" presStyleCnt="2" custScaleY="49346" custLinFactNeighborX="344" custLinFactNeighborY="1378">
        <dgm:presLayoutVars>
          <dgm:chPref val="3"/>
        </dgm:presLayoutVars>
      </dgm:prSet>
      <dgm:spPr/>
    </dgm:pt>
    <dgm:pt modelId="{4E434028-D5A6-4668-8A6B-C3C20BD3F67F}" type="pres">
      <dgm:prSet presAssocID="{54A690E4-83D7-46FE-952A-45952AB4447E}" presName="rootConnector" presStyleLbl="node2" presStyleIdx="1" presStyleCnt="2"/>
      <dgm:spPr/>
    </dgm:pt>
    <dgm:pt modelId="{6D085BF8-8439-4D15-81D7-29B1027FA77B}" type="pres">
      <dgm:prSet presAssocID="{54A690E4-83D7-46FE-952A-45952AB4447E}" presName="hierChild4" presStyleCnt="0"/>
      <dgm:spPr/>
    </dgm:pt>
    <dgm:pt modelId="{06E26959-F482-4E17-9A36-7E551F4C796D}" type="pres">
      <dgm:prSet presAssocID="{54A690E4-83D7-46FE-952A-45952AB4447E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BFB7F72A-19FC-4235-A863-7DB87423B6C5}" type="presOf" srcId="{6D467195-614B-4C4D-8C6A-1426089BEAEB}" destId="{6E75777B-2649-4F54-9C96-109C12B0C620}" srcOrd="0" destOrd="0" presId="urn:microsoft.com/office/officeart/2005/8/layout/orgChart1"/>
    <dgm:cxn modelId="{3026653F-DFBE-4D9D-8E49-766EE1B9CC3B}" type="presOf" srcId="{54A690E4-83D7-46FE-952A-45952AB4447E}" destId="{A69503D9-5A9A-4402-8FE1-CF32F64BD5DC}" srcOrd="0" destOrd="0" presId="urn:microsoft.com/office/officeart/2005/8/layout/orgChart1"/>
    <dgm:cxn modelId="{C4453360-BBFA-486B-BB89-107A4DC73228}" srcId="{FB3CAA05-7739-4190-BB7C-B945929132E3}" destId="{832E0ED5-6ED4-4D0E-8E7A-70C405F55F16}" srcOrd="0" destOrd="0" parTransId="{2FB9E1CC-049E-4DFE-A7A8-C563CF3A38A4}" sibTransId="{CD546241-3A2C-48D8-B3CD-7E2F3004355A}"/>
    <dgm:cxn modelId="{319A9C43-62C8-4288-B38C-DD1F64FAE7F7}" type="presOf" srcId="{54A690E4-83D7-46FE-952A-45952AB4447E}" destId="{4E434028-D5A6-4668-8A6B-C3C20BD3F67F}" srcOrd="1" destOrd="0" presId="urn:microsoft.com/office/officeart/2005/8/layout/orgChart1"/>
    <dgm:cxn modelId="{0F778E48-733B-4B25-8857-36D497704F63}" type="presOf" srcId="{832E0ED5-6ED4-4D0E-8E7A-70C405F55F16}" destId="{067DB9F9-24F4-4AEB-BAB9-5C14F0915CA0}" srcOrd="1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10BF6580-46F3-4BCA-BFB7-ADFECBB3B3A2}" type="presOf" srcId="{832E0ED5-6ED4-4D0E-8E7A-70C405F55F16}" destId="{B0D2F778-3A62-4EEC-B6A3-B777E368B384}" srcOrd="0" destOrd="0" presId="urn:microsoft.com/office/officeart/2005/8/layout/orgChart1"/>
    <dgm:cxn modelId="{00E54383-2CF3-429D-BE2D-11AA2A4FBFF4}" type="presOf" srcId="{2FB9E1CC-049E-4DFE-A7A8-C563CF3A38A4}" destId="{43AF2407-DE3E-4656-B74D-1F8BFD6C1CFC}" srcOrd="0" destOrd="0" presId="urn:microsoft.com/office/officeart/2005/8/layout/orgChart1"/>
    <dgm:cxn modelId="{F16E75AA-048C-4BE2-8197-383B99C6E4C6}" srcId="{FB3CAA05-7739-4190-BB7C-B945929132E3}" destId="{54A690E4-83D7-46FE-952A-45952AB4447E}" srcOrd="1" destOrd="0" parTransId="{6D467195-614B-4C4D-8C6A-1426089BEAEB}" sibTransId="{D3026DCC-858B-4590-8300-01DACA3C7F66}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91723572-9D37-4B1E-B415-08A76A22BB99}" type="presParOf" srcId="{C53297EC-64F0-46E2-A4F4-D15CCAF279E7}" destId="{43AF2407-DE3E-4656-B74D-1F8BFD6C1CFC}" srcOrd="0" destOrd="0" presId="urn:microsoft.com/office/officeart/2005/8/layout/orgChart1"/>
    <dgm:cxn modelId="{5DFFD909-0F71-4145-8112-B216A1D6BC44}" type="presParOf" srcId="{C53297EC-64F0-46E2-A4F4-D15CCAF279E7}" destId="{D667EFDA-7B52-474E-B0A6-25871A7B1549}" srcOrd="1" destOrd="0" presId="urn:microsoft.com/office/officeart/2005/8/layout/orgChart1"/>
    <dgm:cxn modelId="{C23433F9-2EA5-4D47-91AE-470935CB8F30}" type="presParOf" srcId="{D667EFDA-7B52-474E-B0A6-25871A7B1549}" destId="{C1837D34-3B2B-475F-8E9C-ECDE6D666898}" srcOrd="0" destOrd="0" presId="urn:microsoft.com/office/officeart/2005/8/layout/orgChart1"/>
    <dgm:cxn modelId="{B4B5CAD8-22E1-4F6E-8BB9-71CE29F71F72}" type="presParOf" srcId="{C1837D34-3B2B-475F-8E9C-ECDE6D666898}" destId="{B0D2F778-3A62-4EEC-B6A3-B777E368B384}" srcOrd="0" destOrd="0" presId="urn:microsoft.com/office/officeart/2005/8/layout/orgChart1"/>
    <dgm:cxn modelId="{19C95580-FAB0-411B-9BD2-0B4E0CA5B04C}" type="presParOf" srcId="{C1837D34-3B2B-475F-8E9C-ECDE6D666898}" destId="{067DB9F9-24F4-4AEB-BAB9-5C14F0915CA0}" srcOrd="1" destOrd="0" presId="urn:microsoft.com/office/officeart/2005/8/layout/orgChart1"/>
    <dgm:cxn modelId="{DD0A0754-7B00-49CF-BE4C-F00ACA625647}" type="presParOf" srcId="{D667EFDA-7B52-474E-B0A6-25871A7B1549}" destId="{164A2CDF-DAAC-4186-889F-611DD4953E8F}" srcOrd="1" destOrd="0" presId="urn:microsoft.com/office/officeart/2005/8/layout/orgChart1"/>
    <dgm:cxn modelId="{7A437912-22C7-4469-A5A6-0E656CD93C76}" type="presParOf" srcId="{D667EFDA-7B52-474E-B0A6-25871A7B1549}" destId="{7CD123DA-356C-4822-AF15-92031C0B2E57}" srcOrd="2" destOrd="0" presId="urn:microsoft.com/office/officeart/2005/8/layout/orgChart1"/>
    <dgm:cxn modelId="{5AE75715-18BE-42EB-AD77-D9E5D38AECA1}" type="presParOf" srcId="{C53297EC-64F0-46E2-A4F4-D15CCAF279E7}" destId="{6E75777B-2649-4F54-9C96-109C12B0C620}" srcOrd="2" destOrd="0" presId="urn:microsoft.com/office/officeart/2005/8/layout/orgChart1"/>
    <dgm:cxn modelId="{45740560-7AC6-42F5-9B6F-F7D203BDAB99}" type="presParOf" srcId="{C53297EC-64F0-46E2-A4F4-D15CCAF279E7}" destId="{D60C83AB-17E7-48FF-A0A9-D8DCE40E0B41}" srcOrd="3" destOrd="0" presId="urn:microsoft.com/office/officeart/2005/8/layout/orgChart1"/>
    <dgm:cxn modelId="{70E3BC87-3F68-4670-B232-5DF05ED17240}" type="presParOf" srcId="{D60C83AB-17E7-48FF-A0A9-D8DCE40E0B41}" destId="{389F870F-1D02-43E3-81AC-B542D1F99B4F}" srcOrd="0" destOrd="0" presId="urn:microsoft.com/office/officeart/2005/8/layout/orgChart1"/>
    <dgm:cxn modelId="{E3D84BBB-2199-427D-B552-EFE9EA723B47}" type="presParOf" srcId="{389F870F-1D02-43E3-81AC-B542D1F99B4F}" destId="{A69503D9-5A9A-4402-8FE1-CF32F64BD5DC}" srcOrd="0" destOrd="0" presId="urn:microsoft.com/office/officeart/2005/8/layout/orgChart1"/>
    <dgm:cxn modelId="{A8640B10-0934-463B-8694-E78771277533}" type="presParOf" srcId="{389F870F-1D02-43E3-81AC-B542D1F99B4F}" destId="{4E434028-D5A6-4668-8A6B-C3C20BD3F67F}" srcOrd="1" destOrd="0" presId="urn:microsoft.com/office/officeart/2005/8/layout/orgChart1"/>
    <dgm:cxn modelId="{8BF1108A-345C-46CB-8AFD-0641500BFF33}" type="presParOf" srcId="{D60C83AB-17E7-48FF-A0A9-D8DCE40E0B41}" destId="{6D085BF8-8439-4D15-81D7-29B1027FA77B}" srcOrd="1" destOrd="0" presId="urn:microsoft.com/office/officeart/2005/8/layout/orgChart1"/>
    <dgm:cxn modelId="{AE02AB36-2EC4-47C8-8934-AEB24B2EA3D4}" type="presParOf" srcId="{D60C83AB-17E7-48FF-A0A9-D8DCE40E0B41}" destId="{06E26959-F482-4E17-9A36-7E551F4C796D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5777B-2649-4F54-9C96-109C12B0C620}">
      <dsp:nvSpPr>
        <dsp:cNvPr id="0" name=""/>
        <dsp:cNvSpPr/>
      </dsp:nvSpPr>
      <dsp:spPr>
        <a:xfrm>
          <a:off x="5257800" y="1171185"/>
          <a:ext cx="2721542" cy="136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087"/>
              </a:lnTo>
              <a:lnTo>
                <a:pt x="2721542" y="850087"/>
              </a:lnTo>
              <a:lnTo>
                <a:pt x="2721542" y="1361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2407-DE3E-4656-B74D-1F8BFD6C1CFC}">
      <dsp:nvSpPr>
        <dsp:cNvPr id="0" name=""/>
        <dsp:cNvSpPr/>
      </dsp:nvSpPr>
      <dsp:spPr>
        <a:xfrm>
          <a:off x="2559469" y="1171185"/>
          <a:ext cx="2698330" cy="1328023"/>
        </a:xfrm>
        <a:custGeom>
          <a:avLst/>
          <a:gdLst/>
          <a:ahLst/>
          <a:cxnLst/>
          <a:rect l="0" t="0" r="0" b="0"/>
          <a:pathLst>
            <a:path>
              <a:moveTo>
                <a:pt x="2698330" y="0"/>
              </a:moveTo>
              <a:lnTo>
                <a:pt x="2698330" y="816523"/>
              </a:lnTo>
              <a:lnTo>
                <a:pt x="0" y="816523"/>
              </a:lnTo>
              <a:lnTo>
                <a:pt x="0" y="13280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5406" y="272992"/>
          <a:ext cx="10504786" cy="898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C4</a:t>
          </a:r>
          <a:r>
            <a:rPr lang="zh-TW" altLang="zh-TW" sz="4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精進適性分組教學及多元選修課程之發展</a:t>
          </a:r>
          <a:endParaRPr lang="zh-TW" altLang="en-US" sz="4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06" y="272992"/>
        <a:ext cx="10504786" cy="898193"/>
      </dsp:txXfrm>
    </dsp:sp>
    <dsp:sp modelId="{B0D2F778-3A62-4EEC-B6A3-B777E368B384}">
      <dsp:nvSpPr>
        <dsp:cNvPr id="0" name=""/>
        <dsp:cNvSpPr/>
      </dsp:nvSpPr>
      <dsp:spPr>
        <a:xfrm>
          <a:off x="366184" y="2499208"/>
          <a:ext cx="4386570" cy="1185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精進適性分組教學</a:t>
          </a:r>
          <a:endParaRPr lang="zh-TW" altLang="en-US" sz="34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66184" y="2499208"/>
        <a:ext cx="4386570" cy="1185144"/>
      </dsp:txXfrm>
    </dsp:sp>
    <dsp:sp modelId="{A69503D9-5A9A-4402-8FE1-CF32F64BD5DC}">
      <dsp:nvSpPr>
        <dsp:cNvPr id="0" name=""/>
        <dsp:cNvSpPr/>
      </dsp:nvSpPr>
      <dsp:spPr>
        <a:xfrm>
          <a:off x="5543630" y="2532772"/>
          <a:ext cx="4871423" cy="1201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修訂多元選修課程</a:t>
          </a:r>
          <a:endParaRPr lang="zh-TW" altLang="en-US" sz="34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543630" y="2532772"/>
        <a:ext cx="4871423" cy="120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66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3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33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6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142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2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0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05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9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111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314031"/>
            <a:ext cx="10515600" cy="79999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>
                <a:solidFill>
                  <a:srgbClr val="7030A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C4</a:t>
            </a:r>
            <a:r>
              <a:rPr lang="zh-TW" altLang="zh-TW" kern="100" dirty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精進適性分組教學及多元選修</a:t>
            </a:r>
            <a:r>
              <a:rPr lang="zh-TW" altLang="zh-TW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課程之發展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312298"/>
              </p:ext>
            </p:extLst>
          </p:nvPr>
        </p:nvGraphicFramePr>
        <p:xfrm>
          <a:off x="838200" y="1990090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4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55659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案  由：討論適性分組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期初英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數分組名單確認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？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決  議：與會教師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各科召集人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同意分組名單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，並決議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定期考後進行成效討論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C4B716-FC1A-4733-B368-0673E472E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" y="1417747"/>
            <a:ext cx="3646405" cy="273480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8946C10-F73D-4913-96B2-B1F4A040D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49" y="1417746"/>
            <a:ext cx="3572279" cy="273480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64BCFA3-7706-48F2-8D31-EF14FE8B8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4" y="1417746"/>
            <a:ext cx="3509539" cy="27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62584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案  由：討論適性分組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期中英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數分組成效確認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？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決  議：與會教師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各科召集人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討論學生上課狀態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，並決議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定期考後進行成效討論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B0B6AE-A0D5-46D5-9E79-4C600BCA1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0" y="1417745"/>
            <a:ext cx="3428301" cy="273480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B43EDB9-DED2-406E-AF5B-09867938C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28" y="1417745"/>
            <a:ext cx="3607269" cy="270545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D2520FF-4041-447B-B712-61C50846D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3" y="1375713"/>
            <a:ext cx="3737337" cy="28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62584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案  由：討論適性分組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期末英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數分組成效確認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？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決  議：與會教師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各科召集人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討論學生上課狀態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，並決議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調整科班學生名單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6095FB-F87D-4011-8645-B84C47110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31" y="1333848"/>
            <a:ext cx="2645326" cy="281870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8CEF52C-2095-4237-A319-9C5671E38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87" y="1333848"/>
            <a:ext cx="3173042" cy="27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7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修訂多元選修課程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448768" y="4267791"/>
            <a:ext cx="381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修訂多元選修課程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：研習精進課程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FD8A47-CB2C-4122-8700-A7408D35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3" y="1498426"/>
            <a:ext cx="3319244" cy="24894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3510C5C-5F53-4086-A9ED-968007EA8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41" y="1498426"/>
            <a:ext cx="3319244" cy="24894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F8FCF54-E9AE-4DB7-9610-AA3BCAC4E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25" y="1487282"/>
            <a:ext cx="3498353" cy="24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修訂多元選修課程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465546" y="4989244"/>
            <a:ext cx="381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修訂多元選修課程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：教學大綱確認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BFAAF67A-0228-43EA-B8F0-231CD3E5F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367" y="1586437"/>
            <a:ext cx="5781368" cy="28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6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修訂多元選修課程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465546" y="4989244"/>
            <a:ext cx="450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修訂多元選修課程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：課程發展委員會確認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2E45AF9-D0DE-47A7-98D9-B80CD80B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3" y="1516762"/>
            <a:ext cx="3532080" cy="2649060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05BA2BE-6240-409E-AAE9-30C44D1F3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18" y="1516761"/>
            <a:ext cx="3569376" cy="267703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97B450A-D00F-4749-8871-9FA69FEF9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39" y="1544654"/>
            <a:ext cx="3569376" cy="26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5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修訂多元選修課程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465546" y="4989244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修訂多元選修課程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：納入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111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學年度課程計畫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DF7C1EC-5104-41CF-A6C2-AE9258E1D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372" y="1340964"/>
            <a:ext cx="6974428" cy="36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897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358</Words>
  <Application>Microsoft Office PowerPoint</Application>
  <PresentationFormat>寬螢幕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華康楷書體W7</vt:lpstr>
      <vt:lpstr>微軟正黑體</vt:lpstr>
      <vt:lpstr>新細明體</vt:lpstr>
      <vt:lpstr>新細明體</vt:lpstr>
      <vt:lpstr>標楷體</vt:lpstr>
      <vt:lpstr>Arial</vt:lpstr>
      <vt:lpstr>Calibri</vt:lpstr>
      <vt:lpstr>Calibri Light</vt:lpstr>
      <vt:lpstr>Times New Roman</vt:lpstr>
      <vt:lpstr>1_Office 佈景主題</vt:lpstr>
      <vt:lpstr>C4精進適性分組教學及多元選修課程之發展</vt:lpstr>
      <vt:lpstr>精進適性分組教學及多元選修課程之發展 (精進適性分組教學)</vt:lpstr>
      <vt:lpstr>精進適性分組教學及多元選修課程之發展 (精進適性分組教學)</vt:lpstr>
      <vt:lpstr>精進適性分組教學及多元選修課程之發展 (精進適性分組教學)</vt:lpstr>
      <vt:lpstr>精進適性分組教學及多元選修課程之發展 (修訂多元選修課程)</vt:lpstr>
      <vt:lpstr>精進適性分組教學及多元選修課程之發展 (修訂多元選修課程)</vt:lpstr>
      <vt:lpstr>精進適性分組教學及多元選修課程之發展 (修訂多元選修課程)</vt:lpstr>
      <vt:lpstr>精進適性分組教學及多元選修課程之發展 (修訂多元選修課程)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C.結合高優區域社群深化分享</dc:title>
  <dc:creator>admin</dc:creator>
  <cp:lastModifiedBy>admin</cp:lastModifiedBy>
  <cp:revision>15</cp:revision>
  <dcterms:created xsi:type="dcterms:W3CDTF">2022-05-09T07:26:03Z</dcterms:created>
  <dcterms:modified xsi:type="dcterms:W3CDTF">2022-06-01T02:45:54Z</dcterms:modified>
</cp:coreProperties>
</file>