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329" r:id="rId3"/>
    <p:sldId id="328" r:id="rId4"/>
    <p:sldId id="330" r:id="rId5"/>
    <p:sldId id="331" r:id="rId6"/>
    <p:sldId id="332" r:id="rId7"/>
    <p:sldId id="333" r:id="rId8"/>
    <p:sldId id="334" r:id="rId9"/>
    <p:sldId id="335" r:id="rId10"/>
    <p:sldId id="336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BC4-9C84-44EB-B592-249EB532706E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406226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175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3AEC-233F-481F-978E-1FDF45F4AC58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58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E47A-3A22-4820-A4A5-9D0680ED93E6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600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4647C-EE5D-49C6-B408-12BAC6A06196}" type="datetime1">
              <a:rPr lang="zh-TW" altLang="en-US" smtClean="0"/>
              <a:t>2022/6/1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7284" y="6308726"/>
            <a:ext cx="2844800" cy="365125"/>
          </a:xfrm>
        </p:spPr>
        <p:txBody>
          <a:bodyPr/>
          <a:lstStyle>
            <a:lvl1pPr>
              <a:defRPr sz="1800" b="1" smtClean="0"/>
            </a:lvl1pPr>
          </a:lstStyle>
          <a:p>
            <a:pPr>
              <a:defRPr/>
            </a:pPr>
            <a:fld id="{E751B975-16BA-4D26-A3EE-A3BED43B7E9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4684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E7F885-471C-4F40-9487-4FC21E53FB69}" type="datetime1">
              <a:rPr lang="zh-TW" altLang="en-US" smtClean="0"/>
              <a:t>2022/6/1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B43F-C528-4C86-9B32-399A371DC1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705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79D7-C51A-4379-8101-0F427670FBEE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397913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250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6E09-31BA-484C-B898-EB7EECA9337F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83684" y="6389601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956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172-3DE2-4B4A-9A74-3B03128F33EA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358746" y="6414539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004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EC68-01FB-4FFB-A975-D2F3EBBC1055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64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016-7459-4B0C-B782-DE939A701D4D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96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208C-8397-4F4E-AE67-B62A51158AE3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37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D0D8-D47F-4FF4-AF3B-1ED45A36CDDE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52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7E1F-475D-4C9B-B4CB-D24A222AA008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3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CAEF-3A4D-452E-9F13-5F49C3117FBB}" type="datetime1">
              <a:rPr lang="zh-TW" altLang="en-US" smtClean="0"/>
              <a:t>2022/6/1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/>
          <a:stretch/>
        </p:blipFill>
        <p:spPr>
          <a:xfrm>
            <a:off x="-18487" y="17253"/>
            <a:ext cx="12228973" cy="24303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" y="4850371"/>
            <a:ext cx="11726720" cy="2007718"/>
          </a:xfrm>
          <a:prstGeom prst="rect">
            <a:avLst/>
          </a:prstGeom>
          <a:effectLst>
            <a:glow rad="127000">
              <a:schemeClr val="bg1"/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4317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574875" y="1322671"/>
            <a:ext cx="10928855" cy="842473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結合高優區域社群深化分享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11851" y="402166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83739014-FD02-431E-98D2-07930CAF0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637826"/>
              </p:ext>
            </p:extLst>
          </p:nvPr>
        </p:nvGraphicFramePr>
        <p:xfrm>
          <a:off x="1442906" y="2165144"/>
          <a:ext cx="8138253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767">
                  <a:extLst>
                    <a:ext uri="{9D8B030D-6E8A-4147-A177-3AD203B41FA5}">
                      <a16:colId xmlns:a16="http://schemas.microsoft.com/office/drawing/2014/main" val="3579479112"/>
                    </a:ext>
                  </a:extLst>
                </a:gridCol>
                <a:gridCol w="2667699">
                  <a:extLst>
                    <a:ext uri="{9D8B030D-6E8A-4147-A177-3AD203B41FA5}">
                      <a16:colId xmlns:a16="http://schemas.microsoft.com/office/drawing/2014/main" val="4128496730"/>
                    </a:ext>
                  </a:extLst>
                </a:gridCol>
                <a:gridCol w="1787787">
                  <a:extLst>
                    <a:ext uri="{9D8B030D-6E8A-4147-A177-3AD203B41FA5}">
                      <a16:colId xmlns:a16="http://schemas.microsoft.com/office/drawing/2014/main" val="1798359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實施方式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實施日期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參與人數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788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高中職博覽會辦理區域內學校間的交流分享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預計</a:t>
                      </a:r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12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11</a:t>
                      </a:r>
                      <a:r>
                        <a:rPr lang="zh-TW" altLang="en-US" dirty="0"/>
                        <a:t>日辦理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20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0484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/>
                      <a:endParaRPr lang="en-US" altLang="zh-TW" dirty="0"/>
                    </a:p>
                    <a:p>
                      <a:pPr algn="l"/>
                      <a:r>
                        <a:rPr lang="zh-TW" altLang="en-US" dirty="0"/>
                        <a:t>社區辦理交流分享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佳冬夥房市集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10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9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60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7401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11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14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10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2779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12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5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10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31912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l"/>
                      <a:endParaRPr lang="en-US" altLang="zh-TW" dirty="0"/>
                    </a:p>
                    <a:p>
                      <a:pPr algn="l"/>
                      <a:endParaRPr lang="en-US" altLang="zh-TW" dirty="0"/>
                    </a:p>
                    <a:p>
                      <a:pPr algn="l"/>
                      <a:r>
                        <a:rPr lang="zh-TW" altLang="en-US" dirty="0"/>
                        <a:t>精進彈性學習時間之發展</a:t>
                      </a:r>
                      <a:endParaRPr lang="en-US" altLang="zh-TW" dirty="0"/>
                    </a:p>
                    <a:p>
                      <a:pPr algn="l"/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自主學習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12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40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1186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11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18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40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707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12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14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40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0892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110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12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22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40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050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07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574875" y="1322671"/>
            <a:ext cx="10928855" cy="842473"/>
          </a:xfrm>
        </p:spPr>
        <p:txBody>
          <a:bodyPr>
            <a:normAutofit fontScale="90000"/>
          </a:bodyPr>
          <a:lstStyle/>
          <a:p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結合高優區域社群深化分享</a:t>
            </a:r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2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精進彈性學習時間之發展</a:t>
            </a:r>
            <a:br>
              <a:rPr lang="en-US" altLang="zh-TW" sz="22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2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11851" y="402166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6AE2225-23C2-46F7-9E13-4C7BC41FE86C}"/>
              </a:ext>
            </a:extLst>
          </p:cNvPr>
          <p:cNvSpPr txBox="1"/>
          <p:nvPr/>
        </p:nvSpPr>
        <p:spPr>
          <a:xfrm>
            <a:off x="717488" y="3179157"/>
            <a:ext cx="169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學生進行彈性時間</a:t>
            </a: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技藝教育</a:t>
            </a:r>
            <a:r>
              <a:rPr lang="en-US" altLang="zh-TW" dirty="0">
                <a:solidFill>
                  <a:srgbClr val="0070C0"/>
                </a:solidFill>
              </a:rPr>
              <a:t>)</a:t>
            </a:r>
            <a:r>
              <a:rPr lang="zh-TW" altLang="en-US" dirty="0">
                <a:solidFill>
                  <a:srgbClr val="0070C0"/>
                </a:solidFill>
              </a:rPr>
              <a:t>模擬精進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224CCDA-295E-4D89-82CA-1ED0F6CF1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83" y="1878274"/>
            <a:ext cx="3212357" cy="203077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19C0795-0D66-46F5-919F-887018F72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14" y="1878274"/>
            <a:ext cx="3296872" cy="201449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2061404-5476-459D-B9D1-9F8482F44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83" y="3993927"/>
            <a:ext cx="3212357" cy="205740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41860E4E-C763-476B-AD28-AC8F60ACC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14" y="3993927"/>
            <a:ext cx="3296872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4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332" y="513042"/>
            <a:ext cx="6266577" cy="101189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佳冬夥房市集</a:t>
            </a:r>
            <a:r>
              <a:rPr lang="zh-TW" altLang="en-US" sz="20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社區活動</a:t>
            </a:r>
            <a:r>
              <a:rPr lang="en-US" altLang="zh-TW" sz="20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(</a:t>
            </a:r>
            <a:r>
              <a:rPr lang="zh-TW" altLang="en-US" sz="20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特色實習產品</a:t>
            </a:r>
            <a:r>
              <a:rPr lang="en-US" altLang="zh-TW" sz="20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)</a:t>
            </a:r>
            <a:endParaRPr lang="zh-TW" altLang="en-US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71A9FF-49AB-49E8-A313-823A1A296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2" y="1394289"/>
            <a:ext cx="1988953" cy="265313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EB69F50-5AD9-48B1-B969-1FDBBA9FB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91" y="4014218"/>
            <a:ext cx="2518759" cy="21817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4A04B26-5ED3-43D3-96D8-D12DF3F37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81" y="1511413"/>
            <a:ext cx="2821496" cy="21817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E53372C-78F2-47F5-ABDC-6A11B8B503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67" y="1511413"/>
            <a:ext cx="2653741" cy="219522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DD5D588-63B7-42C3-98DF-A41DEAB8D6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929" y="3889680"/>
            <a:ext cx="2653741" cy="199075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68B8EA6B-4913-4837-AEA1-BF684A1F99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9" y="1524933"/>
            <a:ext cx="2653742" cy="21817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64BE89BD-3F31-4817-A9C8-CFC3B64A3E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9" y="3889680"/>
            <a:ext cx="2342451" cy="23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002" y="492762"/>
            <a:ext cx="5645792" cy="101189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佳冬夥房市集</a:t>
            </a:r>
            <a:r>
              <a:rPr lang="zh-TW" altLang="en-US" sz="20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社區活動分享</a:t>
            </a:r>
            <a:endParaRPr lang="zh-TW" altLang="en-US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7B1A199-7A5A-4935-9C32-147A98CF2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1" y="1504653"/>
            <a:ext cx="2680954" cy="199355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E9E739F-8E70-4C60-ACE4-59A683483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70" y="1536981"/>
            <a:ext cx="2533808" cy="1961228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E49B1AB-1CFD-49A3-9C36-97494FDCDC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17" y="1536981"/>
            <a:ext cx="2533809" cy="1961228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1D45439A-AB96-4302-BEF4-68507B4894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965" y="1547368"/>
            <a:ext cx="2616152" cy="1961229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19A438A0-EE5A-491E-8854-B218C24240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47" y="3724932"/>
            <a:ext cx="2753047" cy="2063854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A2635926-F629-4624-A944-FCECB5C80E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65" y="3732314"/>
            <a:ext cx="2743200" cy="205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5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558097" y="1400703"/>
            <a:ext cx="10928855" cy="842473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結合高優區域社群深化分享</a:t>
            </a:r>
            <a:r>
              <a:rPr lang="en-US" altLang="zh-TW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粉絲頁分享</a:t>
            </a:r>
            <a:r>
              <a:rPr lang="en-US" altLang="zh-TW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7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因應疫情以本校</a:t>
            </a:r>
            <a:r>
              <a:rPr lang="en-US" altLang="zh-TW" sz="27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27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粉絲頁進行分享及人數高達</a:t>
            </a:r>
            <a:r>
              <a:rPr lang="en-US" altLang="zh-TW" sz="27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3000</a:t>
            </a:r>
            <a:r>
              <a:rPr lang="zh-TW" altLang="en-US" sz="27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br>
              <a:rPr lang="zh-TW" altLang="en-US" sz="27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7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11851" y="402166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6AA1E4B-70B8-489D-9E7F-081D83D1F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684" y="2030135"/>
            <a:ext cx="6410632" cy="390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0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631572" y="1400703"/>
            <a:ext cx="10928855" cy="842473"/>
          </a:xfrm>
        </p:spPr>
        <p:txBody>
          <a:bodyPr>
            <a:normAutofit fontScale="90000"/>
          </a:bodyPr>
          <a:lstStyle/>
          <a:p>
            <a:r>
              <a:rPr lang="en-US" altLang="zh-TW" sz="40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40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結合高優區域社群深化分享</a:t>
            </a:r>
            <a:r>
              <a:rPr lang="en-US" altLang="zh-TW" sz="40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粉絲頁分享</a:t>
            </a:r>
            <a:r>
              <a:rPr lang="en-US" altLang="zh-TW" sz="40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40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因應疫情以本校</a:t>
            </a:r>
            <a:r>
              <a:rPr lang="en-US" altLang="zh-TW" sz="24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24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粉絲頁進行分享及人數高達</a:t>
            </a:r>
            <a:r>
              <a:rPr lang="en-US" altLang="zh-TW" sz="24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3000</a:t>
            </a:r>
            <a:r>
              <a:rPr lang="zh-TW" altLang="en-US" sz="24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br>
              <a:rPr lang="zh-TW" altLang="en-US" sz="24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11851" y="402166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0D6A894-A334-4953-9CEA-1A8BB4869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845" y="1954635"/>
            <a:ext cx="6312310" cy="39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1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25877" y="1154107"/>
            <a:ext cx="10928855" cy="842473"/>
          </a:xfrm>
        </p:spPr>
        <p:txBody>
          <a:bodyPr>
            <a:normAutofit fontScale="90000"/>
          </a:bodyPr>
          <a:lstStyle/>
          <a:p>
            <a:r>
              <a:rPr lang="en-US" altLang="zh-TW" sz="40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40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結合高優區域社群深化分享</a:t>
            </a:r>
            <a:r>
              <a:rPr lang="en-US" altLang="zh-TW" sz="40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粉絲頁分享</a:t>
            </a:r>
            <a:r>
              <a:rPr lang="en-US" altLang="zh-TW" sz="40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40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因應疫情以本校</a:t>
            </a:r>
            <a:r>
              <a:rPr lang="en-US" altLang="zh-TW" sz="24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24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粉絲頁進行分享及人數高達</a:t>
            </a:r>
            <a:r>
              <a:rPr lang="en-US" altLang="zh-TW" sz="24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3000</a:t>
            </a:r>
            <a:r>
              <a:rPr lang="zh-TW" altLang="en-US" sz="24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11851" y="402166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46AD0D8-4132-4EF6-8B43-0745FF4AB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013" y="1996580"/>
            <a:ext cx="6331974" cy="411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574875" y="1322671"/>
            <a:ext cx="10928855" cy="842473"/>
          </a:xfrm>
        </p:spPr>
        <p:txBody>
          <a:bodyPr>
            <a:normAutofit fontScale="90000"/>
          </a:bodyPr>
          <a:lstStyle/>
          <a:p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結合高優區域社群深化分享</a:t>
            </a:r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2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精進彈性學習時間之發展</a:t>
            </a:r>
            <a:br>
              <a:rPr lang="en-US" altLang="zh-TW" sz="22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2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11851" y="402166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3F43A51-BDCD-4094-9141-20A4F8B7B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819" y="1954634"/>
            <a:ext cx="5840361" cy="376528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6AE2225-23C2-46F7-9E13-4C7BC41FE86C}"/>
              </a:ext>
            </a:extLst>
          </p:cNvPr>
          <p:cNvSpPr txBox="1"/>
          <p:nvPr/>
        </p:nvSpPr>
        <p:spPr>
          <a:xfrm>
            <a:off x="1057013" y="3028426"/>
            <a:ext cx="169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進行彈性時間課程精進討論</a:t>
            </a:r>
          </a:p>
        </p:txBody>
      </p:sp>
    </p:spTree>
    <p:extLst>
      <p:ext uri="{BB962C8B-B14F-4D97-AF65-F5344CB8AC3E}">
        <p14:creationId xmlns:p14="http://schemas.microsoft.com/office/powerpoint/2010/main" val="367616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574875" y="1322671"/>
            <a:ext cx="10928855" cy="842473"/>
          </a:xfrm>
        </p:spPr>
        <p:txBody>
          <a:bodyPr>
            <a:normAutofit fontScale="90000"/>
          </a:bodyPr>
          <a:lstStyle/>
          <a:p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結合高優區域社群深化分享</a:t>
            </a:r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2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精進彈性學習時間之發展</a:t>
            </a:r>
            <a:br>
              <a:rPr lang="en-US" altLang="zh-TW" sz="22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2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11851" y="402166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6AE2225-23C2-46F7-9E13-4C7BC41FE86C}"/>
              </a:ext>
            </a:extLst>
          </p:cNvPr>
          <p:cNvSpPr txBox="1"/>
          <p:nvPr/>
        </p:nvSpPr>
        <p:spPr>
          <a:xfrm>
            <a:off x="717488" y="3179157"/>
            <a:ext cx="169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學生進行彈性時間</a:t>
            </a: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自主學習</a:t>
            </a:r>
            <a:r>
              <a:rPr lang="en-US" altLang="zh-TW" dirty="0">
                <a:solidFill>
                  <a:srgbClr val="0070C0"/>
                </a:solidFill>
              </a:rPr>
              <a:t>)</a:t>
            </a:r>
            <a:r>
              <a:rPr lang="zh-TW" altLang="en-US" dirty="0">
                <a:solidFill>
                  <a:srgbClr val="0070C0"/>
                </a:solidFill>
              </a:rPr>
              <a:t>模擬精進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F66D1FD-C044-4791-8291-9D1DFDD76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84" y="1878274"/>
            <a:ext cx="3271707" cy="206540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54C7711-E786-42B8-B7FD-F0C20FD24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13" y="1878274"/>
            <a:ext cx="3439486" cy="206540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6B5F089-330F-47AD-993D-7AA75F9F8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84" y="3978068"/>
            <a:ext cx="3271708" cy="206540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BAAD832-4743-4157-85EC-BABEEBA49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13" y="3985919"/>
            <a:ext cx="3439487" cy="206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4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574875" y="1322671"/>
            <a:ext cx="10928855" cy="842473"/>
          </a:xfrm>
        </p:spPr>
        <p:txBody>
          <a:bodyPr>
            <a:normAutofit fontScale="90000"/>
          </a:bodyPr>
          <a:lstStyle/>
          <a:p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結合高優區域社群深化分享</a:t>
            </a:r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2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精進彈性學習時間之發展</a:t>
            </a:r>
            <a:br>
              <a:rPr lang="en-US" altLang="zh-TW" sz="22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2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11851" y="402166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6AE2225-23C2-46F7-9E13-4C7BC41FE86C}"/>
              </a:ext>
            </a:extLst>
          </p:cNvPr>
          <p:cNvSpPr txBox="1"/>
          <p:nvPr/>
        </p:nvSpPr>
        <p:spPr>
          <a:xfrm>
            <a:off x="717488" y="3179157"/>
            <a:ext cx="169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學生進行彈性時間</a:t>
            </a: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專題實作</a:t>
            </a:r>
            <a:r>
              <a:rPr lang="en-US" altLang="zh-TW" dirty="0">
                <a:solidFill>
                  <a:srgbClr val="0070C0"/>
                </a:solidFill>
              </a:rPr>
              <a:t>)</a:t>
            </a:r>
            <a:r>
              <a:rPr lang="zh-TW" altLang="en-US" dirty="0">
                <a:solidFill>
                  <a:srgbClr val="0070C0"/>
                </a:solidFill>
              </a:rPr>
              <a:t>模擬精進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76916B3-80F5-4B06-A729-BC981CECB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84" y="1878274"/>
            <a:ext cx="3212357" cy="197227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591E196-EA77-42C3-8EAC-79109AE38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13" y="1878274"/>
            <a:ext cx="3296872" cy="203077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BB3E521E-76C3-4301-B63E-CFE8D59C9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84" y="3993927"/>
            <a:ext cx="3212357" cy="205740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9869298-3CDA-49DE-A90C-78448A603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14" y="3993927"/>
            <a:ext cx="3296872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457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388</Words>
  <Application>Microsoft Office PowerPoint</Application>
  <PresentationFormat>寬螢幕</PresentationFormat>
  <Paragraphs>58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華康楷書體W7</vt:lpstr>
      <vt:lpstr>微軟正黑體</vt:lpstr>
      <vt:lpstr>新細明體</vt:lpstr>
      <vt:lpstr>Arial</vt:lpstr>
      <vt:lpstr>Calibri</vt:lpstr>
      <vt:lpstr>Calibri Light</vt:lpstr>
      <vt:lpstr>1_Office 佈景主題</vt:lpstr>
      <vt:lpstr>C.結合高優區域社群深化分享</vt:lpstr>
      <vt:lpstr>佳冬夥房市集社區活動(特色實習產品)</vt:lpstr>
      <vt:lpstr>佳冬夥房市集社區活動分享</vt:lpstr>
      <vt:lpstr>C.結合高優區域社群深化分享(粉絲頁分享) 因應疫情以本校FB粉絲頁進行分享及人數高達3000人 </vt:lpstr>
      <vt:lpstr>C.結合高優區域社群深化分享(粉絲頁分享) 因應疫情以本校FB粉絲頁進行分享及人數高達3000人 </vt:lpstr>
      <vt:lpstr>C.結合高優區域社群深化分享(粉絲頁分享) 因應疫情以本校FB粉絲頁進行分享及人數高達3000人</vt:lpstr>
      <vt:lpstr>C.結合高優區域社群深化分享-精進彈性學習時間之發展 </vt:lpstr>
      <vt:lpstr>C.結合高優區域社群深化分享-精進彈性學習時間之發展 </vt:lpstr>
      <vt:lpstr>C.結合高優區域社群深化分享-精進彈性學習時間之發展 </vt:lpstr>
      <vt:lpstr>C.結合高優區域社群深化分享-精進彈性學習時間之發展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C.結合高優區域社群深化分享</dc:title>
  <dc:creator>admin</dc:creator>
  <cp:lastModifiedBy>admin</cp:lastModifiedBy>
  <cp:revision>4</cp:revision>
  <dcterms:created xsi:type="dcterms:W3CDTF">2022-05-09T08:33:36Z</dcterms:created>
  <dcterms:modified xsi:type="dcterms:W3CDTF">2022-06-01T01:05:58Z</dcterms:modified>
</cp:coreProperties>
</file>