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4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1" r:id="rId6"/>
    <p:sldId id="271" r:id="rId7"/>
    <p:sldId id="283" r:id="rId8"/>
    <p:sldId id="262" r:id="rId9"/>
    <p:sldId id="263" r:id="rId10"/>
    <p:sldId id="264" r:id="rId11"/>
    <p:sldId id="279" r:id="rId12"/>
    <p:sldId id="285" r:id="rId13"/>
    <p:sldId id="280" r:id="rId14"/>
    <p:sldId id="281" r:id="rId15"/>
    <p:sldId id="284" r:id="rId16"/>
    <p:sldId id="286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302" autoAdjust="0"/>
  </p:normalViewPr>
  <p:slideViewPr>
    <p:cSldViewPr>
      <p:cViewPr>
        <p:scale>
          <a:sx n="70" d="100"/>
          <a:sy n="70" d="100"/>
        </p:scale>
        <p:origin x="-1738" y="-1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E33F7-82CC-4567-8EE6-C95D7F8887FB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680C9-D21B-4315-899B-6F6BA19869B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246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57E5C9-A913-481B-A670-84C030792876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2461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8574"/>
            <a:ext cx="7696200" cy="422275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8766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8574"/>
            <a:ext cx="7696200" cy="422275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127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1554920-D3F9-4D45-92EF-EB23382BCAB1}" type="datetimeFigureOut">
              <a:rPr lang="zh-TW" altLang="en-US" smtClean="0"/>
              <a:t>2022/5/11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20FEEE3-6B66-43E6-9A94-D5F2628B74B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  <p:sldLayoutId id="214748392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47664" y="4077072"/>
            <a:ext cx="6878722" cy="785818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國立佳冬高農農機科</a:t>
            </a:r>
            <a:endParaRPr lang="zh-TW" altLang="en-US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23928" y="5039598"/>
            <a:ext cx="4940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實用技能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2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6686568" cy="1143000"/>
          </a:xfrm>
        </p:spPr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實用技能班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3286148"/>
          </a:xfrm>
        </p:spPr>
        <p:txBody>
          <a:bodyPr>
            <a:normAutofit fontScale="92500" lnSpcReduction="10000"/>
          </a:bodyPr>
          <a:lstStyle/>
          <a:p>
            <a:pPr marL="357188" indent="-357188">
              <a:buNone/>
            </a:pPr>
            <a:r>
              <a:rPr lang="zh-TW" altLang="en-US" dirty="0" smtClean="0"/>
              <a:t>★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免學費、免雜費、免交通費、補助實習材料費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★優良熱心的師資</a:t>
            </a:r>
            <a:endParaRPr lang="en-US" altLang="zh-TW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★豐富的課程內容</a:t>
            </a:r>
            <a:endParaRPr lang="en-US" altLang="zh-TW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 descr="C:\Users\admin\Pictures\2019-09-09\pic043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3909814" cy="277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404813"/>
            <a:ext cx="7772400" cy="647700"/>
          </a:xfrm>
        </p:spPr>
        <p:txBody>
          <a:bodyPr/>
          <a:lstStyle/>
          <a:p>
            <a:pPr algn="ctr"/>
            <a:r>
              <a:rPr lang="zh-TW" altLang="en-US" sz="3600" dirty="0" smtClean="0">
                <a:solidFill>
                  <a:srgbClr val="FF0000"/>
                </a:solidFill>
                <a:ea typeface="標楷體" pitchFamily="65" charset="-120"/>
                <a:cs typeface="Times New Roman" pitchFamily="18" charset="0"/>
              </a:rPr>
              <a:t>優良熱心的師資</a:t>
            </a:r>
            <a:endParaRPr lang="zh-TW" altLang="en-US" sz="3600" b="1" dirty="0" smtClean="0">
              <a:solidFill>
                <a:srgbClr val="FF0000"/>
              </a:solidFill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147" name="Text Box 12"/>
          <p:cNvSpPr txBox="1">
            <a:spLocks noChangeArrowheads="1"/>
          </p:cNvSpPr>
          <p:nvPr/>
        </p:nvSpPr>
        <p:spPr bwMode="auto">
          <a:xfrm>
            <a:off x="1403350" y="5876925"/>
            <a:ext cx="1584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TW" altLang="zh-TW"/>
          </a:p>
        </p:txBody>
      </p:sp>
      <p:sp>
        <p:nvSpPr>
          <p:cNvPr id="5" name="太陽 4"/>
          <p:cNvSpPr/>
          <p:nvPr/>
        </p:nvSpPr>
        <p:spPr>
          <a:xfrm>
            <a:off x="2357422" y="428604"/>
            <a:ext cx="642942" cy="571504"/>
          </a:xfrm>
          <a:prstGeom prst="sun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802074"/>
              </p:ext>
            </p:extLst>
          </p:nvPr>
        </p:nvGraphicFramePr>
        <p:xfrm>
          <a:off x="323528" y="1196753"/>
          <a:ext cx="8568956" cy="4752527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048526"/>
                <a:gridCol w="967698"/>
                <a:gridCol w="2736304"/>
                <a:gridCol w="1656185"/>
                <a:gridCol w="2160243"/>
              </a:tblGrid>
              <a:tr h="4399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姓名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現職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最高學歷</a:t>
                      </a:r>
                      <a:endParaRPr lang="zh-TW" sz="1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任教科別</a:t>
                      </a:r>
                      <a:r>
                        <a:rPr lang="en-US" sz="1400" kern="100">
                          <a:effectLst/>
                        </a:rPr>
                        <a:t>/</a:t>
                      </a:r>
                      <a:endParaRPr lang="zh-TW" sz="140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專長</a:t>
                      </a:r>
                      <a:endParaRPr lang="zh-TW" sz="1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</a:rPr>
                        <a:t>職業證照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757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陳富民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effectLst/>
                        </a:rPr>
                        <a:t>教師兼科主任</a:t>
                      </a:r>
                      <a:endParaRPr lang="zh-TW" sz="1800" b="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國立屏東科技大學機械工程研究所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農機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汽車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機車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400" kern="100" dirty="0">
                          <a:effectLst/>
                        </a:rPr>
                        <a:t>農業機械修護乙</a:t>
                      </a:r>
                      <a:r>
                        <a:rPr lang="zh-TW" sz="1400" kern="100" dirty="0" smtClean="0">
                          <a:effectLst/>
                        </a:rPr>
                        <a:t>級</a:t>
                      </a:r>
                      <a:endParaRPr lang="en-US" altLang="zh-TW" sz="1400" kern="1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</a:rPr>
                        <a:t>機</a:t>
                      </a:r>
                      <a:r>
                        <a:rPr lang="zh-TW" altLang="en-US" sz="1400" kern="100" dirty="0" smtClean="0">
                          <a:effectLst/>
                        </a:rPr>
                        <a:t>車修護</a:t>
                      </a:r>
                      <a:r>
                        <a:rPr lang="zh-TW" altLang="zh-TW" sz="1400" kern="100" dirty="0" smtClean="0">
                          <a:effectLst/>
                        </a:rPr>
                        <a:t>乙級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</a:rPr>
                        <a:t>汽車</a:t>
                      </a:r>
                      <a:r>
                        <a:rPr lang="zh-TW" altLang="zh-TW" sz="1400" kern="100" dirty="0" smtClean="0">
                          <a:effectLst/>
                        </a:rPr>
                        <a:t>修護乙級</a:t>
                      </a:r>
                      <a:endParaRPr lang="en-US" altLang="zh-TW" sz="1400" kern="1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</a:rPr>
                        <a:t>機</a:t>
                      </a:r>
                      <a:r>
                        <a:rPr lang="zh-TW" altLang="en-US" sz="1400" kern="100" dirty="0" smtClean="0">
                          <a:effectLst/>
                        </a:rPr>
                        <a:t>車修護監評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</a:rPr>
                        <a:t>汽車</a:t>
                      </a:r>
                      <a:r>
                        <a:rPr lang="zh-TW" altLang="zh-TW" sz="1400" kern="100" dirty="0" smtClean="0">
                          <a:effectLst/>
                        </a:rPr>
                        <a:t>修護</a:t>
                      </a:r>
                      <a:r>
                        <a:rPr lang="zh-TW" altLang="en-US" sz="1400" kern="100" dirty="0" smtClean="0">
                          <a:effectLst/>
                        </a:rPr>
                        <a:t>監評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22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曾國睿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effectLst/>
                        </a:rPr>
                        <a:t>教師</a:t>
                      </a:r>
                      <a:endParaRPr lang="zh-TW" sz="1800" b="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</a:rPr>
                        <a:t>國立屏東科技大學車輛工程學士</a:t>
                      </a:r>
                      <a:endParaRPr lang="en-US" altLang="zh-TW" sz="14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</a:rPr>
                        <a:t>國立</a:t>
                      </a:r>
                      <a:r>
                        <a:rPr lang="zh-TW" sz="1400" kern="100" dirty="0">
                          <a:effectLst/>
                        </a:rPr>
                        <a:t>屏東科技大學機械工程研究所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農機</a:t>
                      </a:r>
                      <a:r>
                        <a:rPr lang="en-US" sz="1400" kern="100">
                          <a:effectLst/>
                        </a:rPr>
                        <a:t>/</a:t>
                      </a:r>
                      <a:r>
                        <a:rPr lang="zh-TW" sz="1400" kern="100">
                          <a:effectLst/>
                        </a:rPr>
                        <a:t>汽車</a:t>
                      </a:r>
                      <a:r>
                        <a:rPr lang="en-US" sz="1400" kern="100">
                          <a:effectLst/>
                        </a:rPr>
                        <a:t>/</a:t>
                      </a:r>
                      <a:r>
                        <a:rPr lang="zh-TW" sz="1400" kern="100">
                          <a:effectLst/>
                        </a:rPr>
                        <a:t>機車</a:t>
                      </a:r>
                      <a:endParaRPr lang="zh-TW" sz="14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</a:rPr>
                        <a:t>機</a:t>
                      </a:r>
                      <a:r>
                        <a:rPr lang="zh-TW" altLang="en-US" sz="1400" kern="100" dirty="0" smtClean="0">
                          <a:effectLst/>
                        </a:rPr>
                        <a:t>車修護</a:t>
                      </a:r>
                      <a:r>
                        <a:rPr lang="zh-TW" altLang="zh-TW" sz="1400" kern="100" dirty="0" smtClean="0">
                          <a:effectLst/>
                        </a:rPr>
                        <a:t>乙級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</a:rPr>
                        <a:t>汽車</a:t>
                      </a:r>
                      <a:r>
                        <a:rPr lang="zh-TW" altLang="zh-TW" sz="1400" kern="100" dirty="0" smtClean="0">
                          <a:effectLst/>
                        </a:rPr>
                        <a:t>修護乙級</a:t>
                      </a:r>
                      <a:endParaRPr lang="en-US" altLang="zh-TW" sz="1400" kern="1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</a:rPr>
                        <a:t>農業機械修護乙級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24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邱俊源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effectLst/>
                        </a:rPr>
                        <a:t>教師</a:t>
                      </a:r>
                      <a:endParaRPr lang="zh-TW" sz="1800" b="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國立中興大學機械研究所碩士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農機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汽車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機車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工業配</a:t>
                      </a:r>
                      <a:r>
                        <a:rPr lang="zh-TW" sz="1400" kern="100" dirty="0" smtClean="0">
                          <a:effectLst/>
                        </a:rPr>
                        <a:t>線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農業機械修護乙級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24958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李俊祥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effectLst/>
                        </a:rPr>
                        <a:t>教師</a:t>
                      </a:r>
                      <a:endParaRPr lang="zh-TW" sz="1800" b="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國立師範大學工業教育系學士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國立中興大學四十學分班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農機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汽車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機車</a:t>
                      </a:r>
                      <a:r>
                        <a:rPr lang="en-US" sz="1400" kern="100" dirty="0">
                          <a:effectLst/>
                        </a:rPr>
                        <a:t>/</a:t>
                      </a:r>
                      <a:r>
                        <a:rPr lang="zh-TW" sz="1400" kern="100" dirty="0">
                          <a:effectLst/>
                        </a:rPr>
                        <a:t>甲級電匠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</a:rPr>
                        <a:t>農業機械修護乙</a:t>
                      </a:r>
                      <a:r>
                        <a:rPr lang="zh-TW" sz="1400" kern="100" dirty="0" smtClean="0">
                          <a:effectLst/>
                        </a:rPr>
                        <a:t>級</a:t>
                      </a:r>
                      <a:endParaRPr lang="en-US" altLang="zh-TW" sz="1400" kern="1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</a:rPr>
                        <a:t>汽車</a:t>
                      </a:r>
                      <a:r>
                        <a:rPr lang="zh-TW" altLang="zh-TW" sz="1400" kern="100" dirty="0" smtClean="0">
                          <a:effectLst/>
                        </a:rPr>
                        <a:t>修護</a:t>
                      </a:r>
                      <a:r>
                        <a:rPr lang="zh-TW" altLang="en-US" sz="1400" kern="100" dirty="0" smtClean="0">
                          <a:effectLst/>
                        </a:rPr>
                        <a:t>監評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3610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盧</a:t>
                      </a:r>
                      <a:r>
                        <a:rPr lang="zh-TW" altLang="en-US" sz="1800" b="1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道謙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0" kern="100" dirty="0" smtClean="0">
                          <a:effectLst/>
                        </a:rPr>
                        <a:t>教師</a:t>
                      </a:r>
                      <a:endParaRPr lang="zh-TW" altLang="zh-TW" sz="1800" b="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1800" b="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00" dirty="0" smtClean="0">
                          <a:effectLst/>
                        </a:rPr>
                        <a:t>國立中</a:t>
                      </a:r>
                      <a:r>
                        <a:rPr lang="zh-TW" altLang="en-US" sz="1400" kern="100" dirty="0" smtClean="0">
                          <a:effectLst/>
                        </a:rPr>
                        <a:t>央</a:t>
                      </a:r>
                      <a:r>
                        <a:rPr lang="zh-TW" altLang="zh-TW" sz="1400" kern="100" dirty="0" smtClean="0">
                          <a:effectLst/>
                        </a:rPr>
                        <a:t>大學機械研究所</a:t>
                      </a:r>
                      <a:r>
                        <a:rPr lang="zh-TW" altLang="en-US" sz="1400" kern="100" dirty="0" smtClean="0">
                          <a:effectLst/>
                        </a:rPr>
                        <a:t>碩</a:t>
                      </a:r>
                      <a:r>
                        <a:rPr lang="zh-TW" altLang="zh-TW" sz="1400" kern="100" dirty="0" smtClean="0">
                          <a:effectLst/>
                        </a:rPr>
                        <a:t>士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1400" kern="100" dirty="0" smtClean="0">
                          <a:effectLst/>
                        </a:rPr>
                        <a:t>國立中興大學</a:t>
                      </a:r>
                      <a:r>
                        <a:rPr lang="zh-TW" altLang="en-US" sz="1400" kern="100" dirty="0" smtClean="0">
                          <a:effectLst/>
                        </a:rPr>
                        <a:t>農業機械學士</a:t>
                      </a:r>
                      <a:endParaRPr lang="zh-TW" altLang="zh-TW" sz="1400" kern="100" dirty="0" smtClean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zh-TW" sz="1400" kern="100" dirty="0" smtClean="0">
                          <a:effectLst/>
                        </a:rPr>
                        <a:t>農機</a:t>
                      </a:r>
                      <a:r>
                        <a:rPr lang="en-US" altLang="zh-TW" sz="1400" kern="100" dirty="0" smtClean="0">
                          <a:effectLst/>
                        </a:rPr>
                        <a:t>/</a:t>
                      </a:r>
                      <a:r>
                        <a:rPr lang="zh-TW" altLang="en-US" sz="1400" kern="100" dirty="0" smtClean="0">
                          <a:effectLst/>
                        </a:rPr>
                        <a:t>氣壓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1400" kern="100" dirty="0" smtClean="0">
                          <a:effectLst/>
                        </a:rPr>
                        <a:t>農業機械修護</a:t>
                      </a:r>
                      <a:r>
                        <a:rPr lang="zh-TW" altLang="en-US" sz="1400" kern="100" dirty="0" smtClean="0">
                          <a:effectLst/>
                        </a:rPr>
                        <a:t>監評</a:t>
                      </a:r>
                      <a:endParaRPr lang="zh-TW" sz="1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539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143000"/>
          </a:xfrm>
        </p:spPr>
        <p:txBody>
          <a:bodyPr/>
          <a:lstStyle/>
          <a:p>
            <a:pPr algn="ctr"/>
            <a:r>
              <a:rPr lang="zh-TW" altLang="en-US" b="1" dirty="0" smtClean="0"/>
              <a:t>豐富的課程內容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多樣化的實習課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　機車基礎實習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機車原理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有趣的研習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　　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業師教學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校外參觀與教學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37112"/>
            <a:ext cx="18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539552" y="443711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機車基礎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實習</a:t>
            </a:r>
            <a:endParaRPr lang="zh-TW" altLang="en-US" sz="32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940152" y="31769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機車檢修實習</a:t>
            </a:r>
            <a:endParaRPr lang="zh-TW" altLang="en-US" sz="32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12078" y="571480"/>
            <a:ext cx="7674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　實用技能班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78" y="5229200"/>
            <a:ext cx="19018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D:\win7\D\108學年度農機科各項資料夾\農機科各種相片\1091112機二甲機車實習\IMG202011121127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83374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win7\D\108學年度農機科各項資料夾\農機科各種相片\1091112機二甲機車實習\IMG202011121127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77732"/>
            <a:ext cx="5248300" cy="242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0290" y="692696"/>
            <a:ext cx="8672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　實用技能班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24895" y="5157192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與光陽機車孔育民老師合作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業師</a:t>
            </a:r>
            <a:r>
              <a:rPr lang="zh-TW" altLang="en-US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</a:t>
            </a:r>
            <a:endParaRPr lang="en-US" altLang="zh-TW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4888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791" y="3125184"/>
            <a:ext cx="3932357" cy="1815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 descr="D:\win7\D\108學年度農機科各項資料夾\110年度各項計畫\110協同教學\孔育民\1012\20211012_0826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7" y="1556792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683568" y="5589240"/>
            <a:ext cx="75456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與勞動部雲嘉南分署許三郎老師合作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業師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</a:t>
            </a:r>
            <a:endParaRPr lang="en-US" altLang="zh-TW" sz="2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290" name="Picture 2" descr="D:\win7\D\108學年度農機科各項資料夾\110年度各項計畫\110協同教學\許三郎\1105\20211105_0933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70839"/>
            <a:ext cx="4385610" cy="364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win7\D\108學年度農機科各項資料夾\110年度各項計畫\110協同教學\許三郎\1105\20211105_084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70838"/>
            <a:ext cx="4320480" cy="361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25418"/>
            <a:ext cx="885825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4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11560" y="571480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　實用技能班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D:\win7\D\108學年度農機科各項資料夾\110年度各項計畫\110山葉機車安駕\2022223_220224_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53" y="1520788"/>
            <a:ext cx="432048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395536" y="5229200"/>
            <a:ext cx="30572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與山葉機車合作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校園安全駕駛</a:t>
            </a:r>
            <a:endParaRPr lang="zh-TW" altLang="en-US" sz="32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171" name="Picture 3" descr="D:\win7\D\108學年度農機科各項資料夾\110年度各項計畫\110山葉機車安駕\2022223_220224_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434" y="3140968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54898" y="5628670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堆高機操作技術研習</a:t>
            </a:r>
            <a:endParaRPr lang="zh-TW" altLang="en-US" sz="2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1032" y="42022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　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實用技能班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194" name="Picture 2" descr="q版卡通摩托機車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93" y="4021275"/>
            <a:ext cx="1666875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win7\D\108學年度農機科各項資料夾\招生資料\機車班宣導資料\4888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49" y="1141275"/>
            <a:ext cx="6237237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004" y="4077072"/>
            <a:ext cx="5433948" cy="2508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30399" y="404664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國立佳冬高農　實用技能班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機車修護科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364088" y="5157192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校外參觀與教學</a:t>
            </a:r>
          </a:p>
        </p:txBody>
      </p:sp>
      <p:pic>
        <p:nvPicPr>
          <p:cNvPr id="9219" name="Picture 3" descr="D:\win7\D\108學年度農機科各項資料夾\110年度各項計畫\110職場參觀\1101206職場參觀\1101206正和職場參觀\1101206正和農機工廠職場參觀相簿_211209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0" y="3717192"/>
            <a:ext cx="51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win7\D\108學年度農機科各項資料夾\109各項計畫\109學年度「補助高級中等學校學生職場參觀\1091204職場參觀相簿\2113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608" y="1148502"/>
            <a:ext cx="5586154" cy="257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2594" y="534725"/>
            <a:ext cx="7520940" cy="54864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3600" b="1" dirty="0" smtClean="0">
                <a:solidFill>
                  <a:srgbClr val="FF0000"/>
                </a:solidFill>
              </a:rPr>
              <a:t>農</a:t>
            </a:r>
            <a:r>
              <a:rPr lang="zh-TW" altLang="en-US" sz="3600" b="1" dirty="0">
                <a:solidFill>
                  <a:srgbClr val="FF0000"/>
                </a:solidFill>
              </a:rPr>
              <a:t>科技藝競賽</a:t>
            </a: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66" y="2324100"/>
            <a:ext cx="2631281" cy="3508375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493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7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農機科參加全國農科技藝競賽歷年成績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0" y="944218"/>
            <a:ext cx="9144000" cy="59137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101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第一名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第三名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第五名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第五名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第八名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團體</a:t>
            </a:r>
            <a:r>
              <a:rPr lang="zh-TW" altLang="zh-TW" sz="2400" b="1" dirty="0" smtClean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第一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名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24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104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105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第三名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、金手獎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第四名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第七名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107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第一名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第七名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。優勝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第八名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團體第二名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108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學年度：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第七名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團體第二名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109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學年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第七名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團體第二名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110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學年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度：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金手獎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en-US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、優勝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第七名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zh-TW" sz="2400" b="1" dirty="0">
                <a:solidFill>
                  <a:srgbClr val="CC9900"/>
                </a:solidFill>
                <a:latin typeface="標楷體" pitchFamily="65" charset="-120"/>
                <a:ea typeface="標楷體" pitchFamily="65" charset="-120"/>
              </a:rPr>
              <a:t>團體第二名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zh-TW" altLang="zh-TW" sz="24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479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4937" y="664368"/>
            <a:ext cx="7696200" cy="422275"/>
          </a:xfrm>
        </p:spPr>
        <p:txBody>
          <a:bodyPr>
            <a:no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  <a:latin typeface="+mn-ea"/>
                <a:ea typeface="+mn-ea"/>
                <a:cs typeface="Arial" panose="020B0604020202020204" pitchFamily="34" charset="0"/>
              </a:rPr>
              <a:t>山葉機車學校實習車捐贈儀式</a:t>
            </a:r>
            <a:r>
              <a:rPr lang="zh-TW" altLang="en-US" sz="3200" dirty="0" smtClean="0">
                <a:solidFill>
                  <a:srgbClr val="FF0000"/>
                </a:solidFill>
                <a:latin typeface="+mn-ea"/>
                <a:ea typeface="+mn-ea"/>
                <a:cs typeface="Arial" panose="020B0604020202020204" pitchFamily="34" charset="0"/>
              </a:rPr>
              <a:t>來賓合照</a:t>
            </a:r>
            <a:endParaRPr lang="zh-TW" altLang="en-US" sz="3200" b="0" u="sng" baseline="30000" dirty="0">
              <a:solidFill>
                <a:srgbClr val="FF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圖片 3" descr="IMG_237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5" y="1190331"/>
            <a:ext cx="8400654" cy="560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493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40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3203" y="574480"/>
            <a:ext cx="7595483" cy="1558376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檢定</a:t>
            </a:r>
            <a:r>
              <a:rPr lang="en-US" altLang="zh-TW" sz="5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5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規劃</a:t>
            </a:r>
            <a:endParaRPr lang="zh-TW" altLang="en-US" sz="5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11560" y="1916832"/>
            <a:ext cx="7520940" cy="4271167"/>
          </a:xfrm>
        </p:spPr>
        <p:txBody>
          <a:bodyPr vert="horz">
            <a:normAutofit fontScale="92500" lnSpcReduction="20000"/>
          </a:bodyPr>
          <a:lstStyle/>
          <a:p>
            <a:pPr marL="0" indent="0">
              <a:buNone/>
            </a:pPr>
            <a:endParaRPr lang="en-US" altLang="zh-TW" sz="48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4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</a:t>
            </a:r>
            <a:r>
              <a:rPr lang="zh-TW" altLang="en-US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丙級檢定場地</a:t>
            </a:r>
            <a:endParaRPr lang="en-US" altLang="zh-TW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堆高機操作檢定場地</a:t>
            </a:r>
            <a:endParaRPr lang="en-US" altLang="zh-TW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農機乙級檢定場地</a:t>
            </a:r>
            <a:endParaRPr lang="en-US" altLang="zh-TW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農機丙級檢定場地</a:t>
            </a:r>
            <a:endParaRPr lang="en-US" altLang="zh-TW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 typeface="+mj-lt"/>
              <a:buAutoNum type="arabicPeriod"/>
            </a:pPr>
            <a:r>
              <a:rPr lang="zh-TW" altLang="en-US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氣壓丙級檢定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場地</a:t>
            </a:r>
            <a:endParaRPr lang="zh-TW" altLang="en-US" b="1" dirty="0">
              <a:solidFill>
                <a:srgbClr val="FF0000"/>
              </a:solidFill>
            </a:endParaRPr>
          </a:p>
          <a:p>
            <a:pPr>
              <a:buFont typeface="+mj-lt"/>
              <a:buAutoNum type="arabicPeriod"/>
            </a:pPr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493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901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3728" y="476672"/>
            <a:ext cx="5198165" cy="1196752"/>
          </a:xfrm>
        </p:spPr>
        <p:txBody>
          <a:bodyPr>
            <a:normAutofit/>
          </a:bodyPr>
          <a:lstStyle/>
          <a:p>
            <a:pPr lvl="0"/>
            <a:r>
              <a:rPr kumimoji="1" lang="zh-TW" altLang="en-US" sz="6000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未來願</a:t>
            </a:r>
            <a:r>
              <a:rPr kumimoji="1" lang="zh-TW" altLang="en-US" sz="6000" b="1" dirty="0" smtClean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景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844824"/>
            <a:ext cx="8856984" cy="5445224"/>
          </a:xfrm>
        </p:spPr>
        <p:txBody>
          <a:bodyPr>
            <a:normAutofit/>
          </a:bodyPr>
          <a:lstStyle/>
          <a:p>
            <a:pPr marL="1524000" lvl="0" indent="-1524000">
              <a:buNone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升學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：參加統測及技藝競賽技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優保送、特殊選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才、推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甄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等管道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進入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國立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大學、四技、二專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1524000" lvl="0" indent="-1524000">
              <a:buNone/>
            </a:pP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就業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：可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從事汽車、機車製造、保養及設計及銷售等機械相關產業從業人員。農機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工廠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農機修護廠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、機電維修、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台船及各公家機關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及自動化生產工廠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。電腦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設計繪圖人員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。亦可經由高普考進入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政府農政及研究單位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1524000" lvl="0" indent="-1524000">
              <a:buNone/>
            </a:pPr>
            <a:endParaRPr lang="zh-TW" altLang="en-US" sz="1800" dirty="0" smtClean="0">
              <a:latin typeface="標楷體" pitchFamily="65" charset="-120"/>
              <a:ea typeface="標楷體" pitchFamily="65" charset="-120"/>
            </a:endParaRPr>
          </a:p>
          <a:p>
            <a:pPr marL="1524000" lvl="0" indent="-1524000">
              <a:buNone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證照考試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：輔導取得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機車修護乙、丙級證照，農機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修護乙、丙級證照，氣壓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丙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級證照，堆高機操作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493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855795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2996952"/>
            <a:ext cx="7524328" cy="2817238"/>
          </a:xfrm>
        </p:spPr>
        <p:txBody>
          <a:bodyPr>
            <a:normAutofit fontScale="90000"/>
          </a:bodyPr>
          <a:lstStyle/>
          <a:p>
            <a:r>
              <a:rPr lang="zh-TW" altLang="en-US" sz="53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農機科</a:t>
            </a:r>
            <a:r>
              <a:rPr lang="en-US" altLang="zh-TW" sz="53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3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3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機車</a:t>
            </a:r>
            <a:r>
              <a:rPr lang="zh-TW" altLang="en-US" sz="53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修護</a:t>
            </a:r>
            <a:r>
              <a:rPr lang="zh-TW" altLang="en-US" sz="53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科實用</a:t>
            </a:r>
            <a:r>
              <a:rPr lang="zh-TW" altLang="en-US" sz="53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技能學程班</a:t>
            </a:r>
            <a:r>
              <a:rPr lang="zh-TW" altLang="en-US" sz="5300" dirty="0">
                <a:solidFill>
                  <a:srgbClr val="FF0000"/>
                </a:solidFill>
              </a:rPr>
              <a:t/>
            </a:r>
            <a:br>
              <a:rPr lang="zh-TW" altLang="en-US" sz="5300" dirty="0">
                <a:solidFill>
                  <a:srgbClr val="FF0000"/>
                </a:solidFill>
              </a:rPr>
            </a:br>
            <a:r>
              <a:rPr lang="en-US" altLang="zh-TW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9600" b="1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許你一個未來</a:t>
            </a:r>
            <a:r>
              <a:rPr lang="en-US" altLang="zh-TW" sz="9600" b="1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9600" b="1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9600" b="1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謝謝大家</a:t>
            </a:r>
            <a:endParaRPr lang="zh-TW" altLang="en-US" sz="9600" b="1" dirty="0">
              <a:solidFill>
                <a:srgbClr val="00B0F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Picture 2" descr="C:\Users\admin\Desktop\tmp\ctvslogo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4624"/>
            <a:ext cx="1844402" cy="164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11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奧斯丁">
  <a:themeElements>
    <a:clrScheme name="奧斯丁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奧斯丁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奧斯丁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288</TotalTime>
  <Words>654</Words>
  <Application>Microsoft Office PowerPoint</Application>
  <PresentationFormat>如螢幕大小 (4:3)</PresentationFormat>
  <Paragraphs>99</Paragraphs>
  <Slides>16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奧斯丁</vt:lpstr>
      <vt:lpstr>國立佳冬高農農機科</vt:lpstr>
      <vt:lpstr>實用技能班-機車修護科</vt:lpstr>
      <vt:lpstr>優良熱心的師資</vt:lpstr>
      <vt:lpstr>豐富的課程內容</vt:lpstr>
      <vt:lpstr>PowerPoint 簡報</vt:lpstr>
      <vt:lpstr>PowerPoint 簡報</vt:lpstr>
      <vt:lpstr>與勞動部雲嘉南分署許三郎老師合作-業師教學</vt:lpstr>
      <vt:lpstr>PowerPoint 簡報</vt:lpstr>
      <vt:lpstr>PowerPoint 簡報</vt:lpstr>
      <vt:lpstr>PowerPoint 簡報</vt:lpstr>
      <vt:lpstr>農科技藝競賽</vt:lpstr>
      <vt:lpstr>農機科參加全國農科技藝競賽歷年成績 </vt:lpstr>
      <vt:lpstr>山葉機車學校實習車捐贈儀式來賓合照</vt:lpstr>
      <vt:lpstr>檢定-規劃</vt:lpstr>
      <vt:lpstr>未來願景</vt:lpstr>
      <vt:lpstr>農機科 機車修護科實用技能學程班  許你一個未來 謝謝大家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國立佳冬高農園藝科 實用技能班</dc:title>
  <dc:creator>admin</dc:creator>
  <cp:lastModifiedBy>admin</cp:lastModifiedBy>
  <cp:revision>51</cp:revision>
  <dcterms:created xsi:type="dcterms:W3CDTF">2020-05-07T00:57:22Z</dcterms:created>
  <dcterms:modified xsi:type="dcterms:W3CDTF">2022-05-11T08:55:17Z</dcterms:modified>
</cp:coreProperties>
</file>