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319" r:id="rId4"/>
    <p:sldId id="321" r:id="rId5"/>
    <p:sldId id="322" r:id="rId6"/>
    <p:sldId id="320" r:id="rId7"/>
    <p:sldId id="326" r:id="rId8"/>
    <p:sldId id="327" r:id="rId9"/>
    <p:sldId id="328" r:id="rId10"/>
    <p:sldId id="329" r:id="rId11"/>
    <p:sldId id="330" r:id="rId12"/>
    <p:sldId id="332" r:id="rId13"/>
    <p:sldId id="331" r:id="rId14"/>
    <p:sldId id="333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 custT="1"/>
      <dgm:spPr/>
      <dgm:t>
        <a:bodyPr/>
        <a:lstStyle/>
        <a:p>
          <a:r>
            <a: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4D198A7C-414B-4A62-941A-3B14547523E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</a:p>
      </dgm:t>
    </dgm:pt>
    <dgm:pt modelId="{50E0346F-6050-4AAB-BAFB-35AC4C100366}" type="par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21F818F2-41D2-46B1-9B84-AA05863F7395}" type="sib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B132497C-3784-47F8-8C9E-0BE84BE7AA9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</a:p>
      </dgm:t>
    </dgm:pt>
    <dgm:pt modelId="{C98FAC7F-5FC2-4EFC-BE82-071EC4C58C0A}" type="par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521AD41A-D9E1-4B2B-BD1C-955B962EA32B}" type="sib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2FB9483C-F016-49BA-9D89-5651726AA6F7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</a:p>
      </dgm:t>
    </dgm:pt>
    <dgm:pt modelId="{50082EB2-D318-4D9F-9894-545FEC2C9D48}" type="par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1E4CCDC8-4BE7-4158-BE4A-B907C4412A74}" type="sib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33705" custScaleY="143599" custLinFactNeighborX="-5292" custLinFactNeighborY="-52947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5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5" custScaleX="11111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5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5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5" custScaleX="118714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5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156413A4-E355-403F-BFB1-2ADC8C892092}" type="pres">
      <dgm:prSet presAssocID="{C98FAC7F-5FC2-4EFC-BE82-071EC4C58C0A}" presName="Name37" presStyleLbl="parChTrans1D2" presStyleIdx="2" presStyleCnt="5"/>
      <dgm:spPr/>
    </dgm:pt>
    <dgm:pt modelId="{759F2460-B99D-4F7E-A6C4-E8F468C18CD1}" type="pres">
      <dgm:prSet presAssocID="{B132497C-3784-47F8-8C9E-0BE84BE7AA93}" presName="hierRoot2" presStyleCnt="0">
        <dgm:presLayoutVars>
          <dgm:hierBranch val="init"/>
        </dgm:presLayoutVars>
      </dgm:prSet>
      <dgm:spPr/>
    </dgm:pt>
    <dgm:pt modelId="{E9E86F8C-A952-4C3C-9302-9BB0DAFA3259}" type="pres">
      <dgm:prSet presAssocID="{B132497C-3784-47F8-8C9E-0BE84BE7AA93}" presName="rootComposite" presStyleCnt="0"/>
      <dgm:spPr/>
    </dgm:pt>
    <dgm:pt modelId="{6BD6C161-7EA3-440A-B8B7-7779C322C2B5}" type="pres">
      <dgm:prSet presAssocID="{B132497C-3784-47F8-8C9E-0BE84BE7AA93}" presName="rootText" presStyleLbl="node2" presStyleIdx="2" presStyleCnt="5" custScaleX="141207">
        <dgm:presLayoutVars>
          <dgm:chPref val="3"/>
        </dgm:presLayoutVars>
      </dgm:prSet>
      <dgm:spPr/>
    </dgm:pt>
    <dgm:pt modelId="{07773AF2-E343-4133-8039-4D9C7C415FDA}" type="pres">
      <dgm:prSet presAssocID="{B132497C-3784-47F8-8C9E-0BE84BE7AA93}" presName="rootConnector" presStyleLbl="node2" presStyleIdx="2" presStyleCnt="5"/>
      <dgm:spPr/>
    </dgm:pt>
    <dgm:pt modelId="{3190887B-A4AC-42F9-BF11-7F5AA506FE6B}" type="pres">
      <dgm:prSet presAssocID="{B132497C-3784-47F8-8C9E-0BE84BE7AA93}" presName="hierChild4" presStyleCnt="0"/>
      <dgm:spPr/>
    </dgm:pt>
    <dgm:pt modelId="{25A17732-6DDE-40B9-9DFA-9FEAAA99BBA5}" type="pres">
      <dgm:prSet presAssocID="{B132497C-3784-47F8-8C9E-0BE84BE7AA93}" presName="hierChild5" presStyleCnt="0"/>
      <dgm:spPr/>
    </dgm:pt>
    <dgm:pt modelId="{E1E64805-19F5-4545-913B-3C1BF38DC33D}" type="pres">
      <dgm:prSet presAssocID="{50E0346F-6050-4AAB-BAFB-35AC4C100366}" presName="Name37" presStyleLbl="parChTrans1D2" presStyleIdx="3" presStyleCnt="5"/>
      <dgm:spPr/>
    </dgm:pt>
    <dgm:pt modelId="{D07454C8-185D-4509-B5B7-64A0FD572861}" type="pres">
      <dgm:prSet presAssocID="{4D198A7C-414B-4A62-941A-3B14547523E5}" presName="hierRoot2" presStyleCnt="0">
        <dgm:presLayoutVars>
          <dgm:hierBranch val="init"/>
        </dgm:presLayoutVars>
      </dgm:prSet>
      <dgm:spPr/>
    </dgm:pt>
    <dgm:pt modelId="{5D146E55-1C9B-4F6A-85E2-F251F8DE7540}" type="pres">
      <dgm:prSet presAssocID="{4D198A7C-414B-4A62-941A-3B14547523E5}" presName="rootComposite" presStyleCnt="0"/>
      <dgm:spPr/>
    </dgm:pt>
    <dgm:pt modelId="{F0F5A939-8EE6-4517-A88C-B9926FA65ECE}" type="pres">
      <dgm:prSet presAssocID="{4D198A7C-414B-4A62-941A-3B14547523E5}" presName="rootText" presStyleLbl="node2" presStyleIdx="3" presStyleCnt="5" custScaleX="103852">
        <dgm:presLayoutVars>
          <dgm:chPref val="3"/>
        </dgm:presLayoutVars>
      </dgm:prSet>
      <dgm:spPr/>
    </dgm:pt>
    <dgm:pt modelId="{BCC109AD-D65B-490C-9790-A95382A3948B}" type="pres">
      <dgm:prSet presAssocID="{4D198A7C-414B-4A62-941A-3B14547523E5}" presName="rootConnector" presStyleLbl="node2" presStyleIdx="3" presStyleCnt="5"/>
      <dgm:spPr/>
    </dgm:pt>
    <dgm:pt modelId="{554E2E49-5598-4817-BD2C-1198F3B43A3E}" type="pres">
      <dgm:prSet presAssocID="{4D198A7C-414B-4A62-941A-3B14547523E5}" presName="hierChild4" presStyleCnt="0"/>
      <dgm:spPr/>
    </dgm:pt>
    <dgm:pt modelId="{96E69069-289C-44A3-AB78-5B76DCEE25ED}" type="pres">
      <dgm:prSet presAssocID="{4D198A7C-414B-4A62-941A-3B14547523E5}" presName="hierChild5" presStyleCnt="0"/>
      <dgm:spPr/>
    </dgm:pt>
    <dgm:pt modelId="{8B2C14E4-3CD9-4D02-913C-84C7A21A2F33}" type="pres">
      <dgm:prSet presAssocID="{50082EB2-D318-4D9F-9894-545FEC2C9D48}" presName="Name37" presStyleLbl="parChTrans1D2" presStyleIdx="4" presStyleCnt="5"/>
      <dgm:spPr/>
    </dgm:pt>
    <dgm:pt modelId="{8C00AAC7-84E5-42AB-817E-014F3AE8BD20}" type="pres">
      <dgm:prSet presAssocID="{2FB9483C-F016-49BA-9D89-5651726AA6F7}" presName="hierRoot2" presStyleCnt="0">
        <dgm:presLayoutVars>
          <dgm:hierBranch val="init"/>
        </dgm:presLayoutVars>
      </dgm:prSet>
      <dgm:spPr/>
    </dgm:pt>
    <dgm:pt modelId="{5E8267F3-E4AE-4590-8E3C-156AB41B5B39}" type="pres">
      <dgm:prSet presAssocID="{2FB9483C-F016-49BA-9D89-5651726AA6F7}" presName="rootComposite" presStyleCnt="0"/>
      <dgm:spPr/>
    </dgm:pt>
    <dgm:pt modelId="{87C05F9F-EF4E-4CDC-8329-CFD972D91636}" type="pres">
      <dgm:prSet presAssocID="{2FB9483C-F016-49BA-9D89-5651726AA6F7}" presName="rootText" presStyleLbl="node2" presStyleIdx="4" presStyleCnt="5" custScaleX="103852">
        <dgm:presLayoutVars>
          <dgm:chPref val="3"/>
        </dgm:presLayoutVars>
      </dgm:prSet>
      <dgm:spPr/>
    </dgm:pt>
    <dgm:pt modelId="{A6A76C3F-B3FB-4618-A031-3111B73C0F73}" type="pres">
      <dgm:prSet presAssocID="{2FB9483C-F016-49BA-9D89-5651726AA6F7}" presName="rootConnector" presStyleLbl="node2" presStyleIdx="4" presStyleCnt="5"/>
      <dgm:spPr/>
    </dgm:pt>
    <dgm:pt modelId="{E15C6731-CBD9-4939-8DF9-9191D84E169F}" type="pres">
      <dgm:prSet presAssocID="{2FB9483C-F016-49BA-9D89-5651726AA6F7}" presName="hierChild4" presStyleCnt="0"/>
      <dgm:spPr/>
    </dgm:pt>
    <dgm:pt modelId="{1BBD55C7-08EA-4ABA-883F-5A7928EC4FD0}" type="pres">
      <dgm:prSet presAssocID="{2FB9483C-F016-49BA-9D89-5651726AA6F7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25B1470C-3DA4-443C-8290-BFF526E992C1}" type="presOf" srcId="{4D198A7C-414B-4A62-941A-3B14547523E5}" destId="{F0F5A939-8EE6-4517-A88C-B9926FA65ECE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C9A57035-C89C-406F-AFF7-2749DE8CB23B}" type="presOf" srcId="{50082EB2-D318-4D9F-9894-545FEC2C9D48}" destId="{8B2C14E4-3CD9-4D02-913C-84C7A21A2F33}" srcOrd="0" destOrd="0" presId="urn:microsoft.com/office/officeart/2005/8/layout/orgChart1"/>
    <dgm:cxn modelId="{CBBCB73D-68AD-417A-B000-F1B026798513}" srcId="{FB3CAA05-7739-4190-BB7C-B945929132E3}" destId="{B132497C-3784-47F8-8C9E-0BE84BE7AA93}" srcOrd="2" destOrd="0" parTransId="{C98FAC7F-5FC2-4EFC-BE82-071EC4C58C0A}" sibTransId="{521AD41A-D9E1-4B2B-BD1C-955B962EA32B}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DFDC974F-14F5-4609-BB3B-B06531E7BD4B}" type="presOf" srcId="{4D198A7C-414B-4A62-941A-3B14547523E5}" destId="{BCC109AD-D65B-490C-9790-A95382A3948B}" srcOrd="1" destOrd="0" presId="urn:microsoft.com/office/officeart/2005/8/layout/orgChart1"/>
    <dgm:cxn modelId="{BEC49C55-744F-4921-92E4-B5BA37F84B03}" type="presOf" srcId="{2FB9483C-F016-49BA-9D89-5651726AA6F7}" destId="{87C05F9F-EF4E-4CDC-8329-CFD972D91636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822B9F94-0D23-4924-B8E5-B0AD70E8B95B}" srcId="{FB3CAA05-7739-4190-BB7C-B945929132E3}" destId="{4D198A7C-414B-4A62-941A-3B14547523E5}" srcOrd="3" destOrd="0" parTransId="{50E0346F-6050-4AAB-BAFB-35AC4C100366}" sibTransId="{21F818F2-41D2-46B1-9B84-AA05863F7395}"/>
    <dgm:cxn modelId="{0AF4599E-B878-4545-9EA6-08E881FF9A2C}" srcId="{FB3CAA05-7739-4190-BB7C-B945929132E3}" destId="{2FB9483C-F016-49BA-9D89-5651726AA6F7}" srcOrd="4" destOrd="0" parTransId="{50082EB2-D318-4D9F-9894-545FEC2C9D48}" sibTransId="{1E4CCDC8-4BE7-4158-BE4A-B907C4412A74}"/>
    <dgm:cxn modelId="{AB5037A2-5AB8-4514-968F-43E71A2B10F1}" type="presOf" srcId="{B132497C-3784-47F8-8C9E-0BE84BE7AA93}" destId="{07773AF2-E343-4133-8039-4D9C7C415FDA}" srcOrd="1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0B1F39C0-2631-483C-84A0-A564F6C8788D}" type="presOf" srcId="{50E0346F-6050-4AAB-BAFB-35AC4C100366}" destId="{E1E64805-19F5-4545-913B-3C1BF38DC33D}" srcOrd="0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E42E5FDC-D0DC-42A6-9890-E28706FFE6D6}" type="presOf" srcId="{C98FAC7F-5FC2-4EFC-BE82-071EC4C58C0A}" destId="{156413A4-E355-403F-BFB1-2ADC8C892092}" srcOrd="0" destOrd="0" presId="urn:microsoft.com/office/officeart/2005/8/layout/orgChart1"/>
    <dgm:cxn modelId="{CC8A32E6-F572-40A9-902A-EB8FED49E78B}" type="presOf" srcId="{2FB9483C-F016-49BA-9D89-5651726AA6F7}" destId="{A6A76C3F-B3FB-4618-A031-3111B73C0F73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F37C4CF4-FAF5-41B0-AD87-7FA096984D1E}" type="presOf" srcId="{B132497C-3784-47F8-8C9E-0BE84BE7AA93}" destId="{6BD6C161-7EA3-440A-B8B7-7779C322C2B5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A01CB4DA-580B-4FCF-B7FA-77CE9D1CE003}" type="presParOf" srcId="{C53297EC-64F0-46E2-A4F4-D15CCAF279E7}" destId="{156413A4-E355-403F-BFB1-2ADC8C892092}" srcOrd="4" destOrd="0" presId="urn:microsoft.com/office/officeart/2005/8/layout/orgChart1"/>
    <dgm:cxn modelId="{BA3695C5-10DD-4B32-B8AB-43743FAB36D2}" type="presParOf" srcId="{C53297EC-64F0-46E2-A4F4-D15CCAF279E7}" destId="{759F2460-B99D-4F7E-A6C4-E8F468C18CD1}" srcOrd="5" destOrd="0" presId="urn:microsoft.com/office/officeart/2005/8/layout/orgChart1"/>
    <dgm:cxn modelId="{7DF777D4-C68C-48CD-BA4C-40534C17CCDB}" type="presParOf" srcId="{759F2460-B99D-4F7E-A6C4-E8F468C18CD1}" destId="{E9E86F8C-A952-4C3C-9302-9BB0DAFA3259}" srcOrd="0" destOrd="0" presId="urn:microsoft.com/office/officeart/2005/8/layout/orgChart1"/>
    <dgm:cxn modelId="{50D5003F-65D5-4EF0-9955-5C6C978238C6}" type="presParOf" srcId="{E9E86F8C-A952-4C3C-9302-9BB0DAFA3259}" destId="{6BD6C161-7EA3-440A-B8B7-7779C322C2B5}" srcOrd="0" destOrd="0" presId="urn:microsoft.com/office/officeart/2005/8/layout/orgChart1"/>
    <dgm:cxn modelId="{587047A4-2AE4-450F-9B53-3237BCAFEB2A}" type="presParOf" srcId="{E9E86F8C-A952-4C3C-9302-9BB0DAFA3259}" destId="{07773AF2-E343-4133-8039-4D9C7C415FDA}" srcOrd="1" destOrd="0" presId="urn:microsoft.com/office/officeart/2005/8/layout/orgChart1"/>
    <dgm:cxn modelId="{D6B9685C-1308-4B0A-AA93-DE8006DBD380}" type="presParOf" srcId="{759F2460-B99D-4F7E-A6C4-E8F468C18CD1}" destId="{3190887B-A4AC-42F9-BF11-7F5AA506FE6B}" srcOrd="1" destOrd="0" presId="urn:microsoft.com/office/officeart/2005/8/layout/orgChart1"/>
    <dgm:cxn modelId="{EA025A95-9F91-4251-BF12-5392D92F2444}" type="presParOf" srcId="{759F2460-B99D-4F7E-A6C4-E8F468C18CD1}" destId="{25A17732-6DDE-40B9-9DFA-9FEAAA99BBA5}" srcOrd="2" destOrd="0" presId="urn:microsoft.com/office/officeart/2005/8/layout/orgChart1"/>
    <dgm:cxn modelId="{4608ADF8-6181-49E6-8282-2E462218252B}" type="presParOf" srcId="{C53297EC-64F0-46E2-A4F4-D15CCAF279E7}" destId="{E1E64805-19F5-4545-913B-3C1BF38DC33D}" srcOrd="6" destOrd="0" presId="urn:microsoft.com/office/officeart/2005/8/layout/orgChart1"/>
    <dgm:cxn modelId="{0B128BA6-CCAB-478C-A86C-0C22CA9948A2}" type="presParOf" srcId="{C53297EC-64F0-46E2-A4F4-D15CCAF279E7}" destId="{D07454C8-185D-4509-B5B7-64A0FD572861}" srcOrd="7" destOrd="0" presId="urn:microsoft.com/office/officeart/2005/8/layout/orgChart1"/>
    <dgm:cxn modelId="{CA071A26-B9B8-40B3-94F1-425981DE862B}" type="presParOf" srcId="{D07454C8-185D-4509-B5B7-64A0FD572861}" destId="{5D146E55-1C9B-4F6A-85E2-F251F8DE7540}" srcOrd="0" destOrd="0" presId="urn:microsoft.com/office/officeart/2005/8/layout/orgChart1"/>
    <dgm:cxn modelId="{3D1DAE39-5B32-44A6-B630-6659B4469C30}" type="presParOf" srcId="{5D146E55-1C9B-4F6A-85E2-F251F8DE7540}" destId="{F0F5A939-8EE6-4517-A88C-B9926FA65ECE}" srcOrd="0" destOrd="0" presId="urn:microsoft.com/office/officeart/2005/8/layout/orgChart1"/>
    <dgm:cxn modelId="{4DC7927D-5E3E-4889-80A8-473C61C5FD15}" type="presParOf" srcId="{5D146E55-1C9B-4F6A-85E2-F251F8DE7540}" destId="{BCC109AD-D65B-490C-9790-A95382A3948B}" srcOrd="1" destOrd="0" presId="urn:microsoft.com/office/officeart/2005/8/layout/orgChart1"/>
    <dgm:cxn modelId="{B7BC66C1-8012-4382-8CD2-60FBAE72A4D6}" type="presParOf" srcId="{D07454C8-185D-4509-B5B7-64A0FD572861}" destId="{554E2E49-5598-4817-BD2C-1198F3B43A3E}" srcOrd="1" destOrd="0" presId="urn:microsoft.com/office/officeart/2005/8/layout/orgChart1"/>
    <dgm:cxn modelId="{362DB512-BC20-4768-819E-38C74D6AC5B1}" type="presParOf" srcId="{D07454C8-185D-4509-B5B7-64A0FD572861}" destId="{96E69069-289C-44A3-AB78-5B76DCEE25ED}" srcOrd="2" destOrd="0" presId="urn:microsoft.com/office/officeart/2005/8/layout/orgChart1"/>
    <dgm:cxn modelId="{4C322492-14D3-4C3B-96B6-1F699E6CD8B9}" type="presParOf" srcId="{C53297EC-64F0-46E2-A4F4-D15CCAF279E7}" destId="{8B2C14E4-3CD9-4D02-913C-84C7A21A2F33}" srcOrd="8" destOrd="0" presId="urn:microsoft.com/office/officeart/2005/8/layout/orgChart1"/>
    <dgm:cxn modelId="{177190A7-6E87-4C3D-A530-F39F55569A2F}" type="presParOf" srcId="{C53297EC-64F0-46E2-A4F4-D15CCAF279E7}" destId="{8C00AAC7-84E5-42AB-817E-014F3AE8BD20}" srcOrd="9" destOrd="0" presId="urn:microsoft.com/office/officeart/2005/8/layout/orgChart1"/>
    <dgm:cxn modelId="{B42E7EFD-13F4-4930-98EA-B65CE83EEA7B}" type="presParOf" srcId="{8C00AAC7-84E5-42AB-817E-014F3AE8BD20}" destId="{5E8267F3-E4AE-4590-8E3C-156AB41B5B39}" srcOrd="0" destOrd="0" presId="urn:microsoft.com/office/officeart/2005/8/layout/orgChart1"/>
    <dgm:cxn modelId="{35F8D684-7016-4C3D-87D8-B038D8DCA2CB}" type="presParOf" srcId="{5E8267F3-E4AE-4590-8E3C-156AB41B5B39}" destId="{87C05F9F-EF4E-4CDC-8329-CFD972D91636}" srcOrd="0" destOrd="0" presId="urn:microsoft.com/office/officeart/2005/8/layout/orgChart1"/>
    <dgm:cxn modelId="{ABE839A9-A553-4EB7-9143-1D505C690776}" type="presParOf" srcId="{5E8267F3-E4AE-4590-8E3C-156AB41B5B39}" destId="{A6A76C3F-B3FB-4618-A031-3111B73C0F73}" srcOrd="1" destOrd="0" presId="urn:microsoft.com/office/officeart/2005/8/layout/orgChart1"/>
    <dgm:cxn modelId="{DB5FD33A-8AB1-4BF6-BC53-9DA3566B4AEB}" type="presParOf" srcId="{8C00AAC7-84E5-42AB-817E-014F3AE8BD20}" destId="{E15C6731-CBD9-4939-8DF9-9191D84E169F}" srcOrd="1" destOrd="0" presId="urn:microsoft.com/office/officeart/2005/8/layout/orgChart1"/>
    <dgm:cxn modelId="{0A2A9D94-A498-47E7-8DE6-BBCF988C90BC}" type="presParOf" srcId="{8C00AAC7-84E5-42AB-817E-014F3AE8BD20}" destId="{1BBD55C7-08EA-4ABA-883F-5A7928EC4FD0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 custT="1"/>
      <dgm:spPr/>
      <dgm:t>
        <a:bodyPr/>
        <a:lstStyle/>
        <a:p>
          <a:r>
            <a: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農經科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4D198A7C-414B-4A62-941A-3B14547523E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餐飲科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E0346F-6050-4AAB-BAFB-35AC4C100366}" type="par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21F818F2-41D2-46B1-9B84-AA05863F7395}" type="sib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園藝科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B132497C-3784-47F8-8C9E-0BE84BE7AA9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食品科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8FAC7F-5FC2-4EFC-BE82-071EC4C58C0A}" type="par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521AD41A-D9E1-4B2B-BD1C-955B962EA32B}" type="sib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2FB9483C-F016-49BA-9D89-5651726AA6F7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英文科</a:t>
          </a:r>
          <a:r>
            <a: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082EB2-D318-4D9F-9894-545FEC2C9D48}" type="par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1E4CCDC8-4BE7-4158-BE4A-B907C4412A74}" type="sib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33705" custScaleY="143599" custLinFactNeighborX="-5292" custLinFactNeighborY="-52947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5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5" custScaleX="11111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5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5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5" custScaleX="118714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5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156413A4-E355-403F-BFB1-2ADC8C892092}" type="pres">
      <dgm:prSet presAssocID="{C98FAC7F-5FC2-4EFC-BE82-071EC4C58C0A}" presName="Name37" presStyleLbl="parChTrans1D2" presStyleIdx="2" presStyleCnt="5"/>
      <dgm:spPr/>
    </dgm:pt>
    <dgm:pt modelId="{759F2460-B99D-4F7E-A6C4-E8F468C18CD1}" type="pres">
      <dgm:prSet presAssocID="{B132497C-3784-47F8-8C9E-0BE84BE7AA93}" presName="hierRoot2" presStyleCnt="0">
        <dgm:presLayoutVars>
          <dgm:hierBranch val="init"/>
        </dgm:presLayoutVars>
      </dgm:prSet>
      <dgm:spPr/>
    </dgm:pt>
    <dgm:pt modelId="{E9E86F8C-A952-4C3C-9302-9BB0DAFA3259}" type="pres">
      <dgm:prSet presAssocID="{B132497C-3784-47F8-8C9E-0BE84BE7AA93}" presName="rootComposite" presStyleCnt="0"/>
      <dgm:spPr/>
    </dgm:pt>
    <dgm:pt modelId="{6BD6C161-7EA3-440A-B8B7-7779C322C2B5}" type="pres">
      <dgm:prSet presAssocID="{B132497C-3784-47F8-8C9E-0BE84BE7AA93}" presName="rootText" presStyleLbl="node2" presStyleIdx="2" presStyleCnt="5" custScaleX="141207">
        <dgm:presLayoutVars>
          <dgm:chPref val="3"/>
        </dgm:presLayoutVars>
      </dgm:prSet>
      <dgm:spPr/>
    </dgm:pt>
    <dgm:pt modelId="{07773AF2-E343-4133-8039-4D9C7C415FDA}" type="pres">
      <dgm:prSet presAssocID="{B132497C-3784-47F8-8C9E-0BE84BE7AA93}" presName="rootConnector" presStyleLbl="node2" presStyleIdx="2" presStyleCnt="5"/>
      <dgm:spPr/>
    </dgm:pt>
    <dgm:pt modelId="{3190887B-A4AC-42F9-BF11-7F5AA506FE6B}" type="pres">
      <dgm:prSet presAssocID="{B132497C-3784-47F8-8C9E-0BE84BE7AA93}" presName="hierChild4" presStyleCnt="0"/>
      <dgm:spPr/>
    </dgm:pt>
    <dgm:pt modelId="{25A17732-6DDE-40B9-9DFA-9FEAAA99BBA5}" type="pres">
      <dgm:prSet presAssocID="{B132497C-3784-47F8-8C9E-0BE84BE7AA93}" presName="hierChild5" presStyleCnt="0"/>
      <dgm:spPr/>
    </dgm:pt>
    <dgm:pt modelId="{E1E64805-19F5-4545-913B-3C1BF38DC33D}" type="pres">
      <dgm:prSet presAssocID="{50E0346F-6050-4AAB-BAFB-35AC4C100366}" presName="Name37" presStyleLbl="parChTrans1D2" presStyleIdx="3" presStyleCnt="5"/>
      <dgm:spPr/>
    </dgm:pt>
    <dgm:pt modelId="{D07454C8-185D-4509-B5B7-64A0FD572861}" type="pres">
      <dgm:prSet presAssocID="{4D198A7C-414B-4A62-941A-3B14547523E5}" presName="hierRoot2" presStyleCnt="0">
        <dgm:presLayoutVars>
          <dgm:hierBranch val="init"/>
        </dgm:presLayoutVars>
      </dgm:prSet>
      <dgm:spPr/>
    </dgm:pt>
    <dgm:pt modelId="{5D146E55-1C9B-4F6A-85E2-F251F8DE7540}" type="pres">
      <dgm:prSet presAssocID="{4D198A7C-414B-4A62-941A-3B14547523E5}" presName="rootComposite" presStyleCnt="0"/>
      <dgm:spPr/>
    </dgm:pt>
    <dgm:pt modelId="{F0F5A939-8EE6-4517-A88C-B9926FA65ECE}" type="pres">
      <dgm:prSet presAssocID="{4D198A7C-414B-4A62-941A-3B14547523E5}" presName="rootText" presStyleLbl="node2" presStyleIdx="3" presStyleCnt="5" custScaleX="103852">
        <dgm:presLayoutVars>
          <dgm:chPref val="3"/>
        </dgm:presLayoutVars>
      </dgm:prSet>
      <dgm:spPr/>
    </dgm:pt>
    <dgm:pt modelId="{BCC109AD-D65B-490C-9790-A95382A3948B}" type="pres">
      <dgm:prSet presAssocID="{4D198A7C-414B-4A62-941A-3B14547523E5}" presName="rootConnector" presStyleLbl="node2" presStyleIdx="3" presStyleCnt="5"/>
      <dgm:spPr/>
    </dgm:pt>
    <dgm:pt modelId="{554E2E49-5598-4817-BD2C-1198F3B43A3E}" type="pres">
      <dgm:prSet presAssocID="{4D198A7C-414B-4A62-941A-3B14547523E5}" presName="hierChild4" presStyleCnt="0"/>
      <dgm:spPr/>
    </dgm:pt>
    <dgm:pt modelId="{96E69069-289C-44A3-AB78-5B76DCEE25ED}" type="pres">
      <dgm:prSet presAssocID="{4D198A7C-414B-4A62-941A-3B14547523E5}" presName="hierChild5" presStyleCnt="0"/>
      <dgm:spPr/>
    </dgm:pt>
    <dgm:pt modelId="{8B2C14E4-3CD9-4D02-913C-84C7A21A2F33}" type="pres">
      <dgm:prSet presAssocID="{50082EB2-D318-4D9F-9894-545FEC2C9D48}" presName="Name37" presStyleLbl="parChTrans1D2" presStyleIdx="4" presStyleCnt="5"/>
      <dgm:spPr/>
    </dgm:pt>
    <dgm:pt modelId="{8C00AAC7-84E5-42AB-817E-014F3AE8BD20}" type="pres">
      <dgm:prSet presAssocID="{2FB9483C-F016-49BA-9D89-5651726AA6F7}" presName="hierRoot2" presStyleCnt="0">
        <dgm:presLayoutVars>
          <dgm:hierBranch val="init"/>
        </dgm:presLayoutVars>
      </dgm:prSet>
      <dgm:spPr/>
    </dgm:pt>
    <dgm:pt modelId="{5E8267F3-E4AE-4590-8E3C-156AB41B5B39}" type="pres">
      <dgm:prSet presAssocID="{2FB9483C-F016-49BA-9D89-5651726AA6F7}" presName="rootComposite" presStyleCnt="0"/>
      <dgm:spPr/>
    </dgm:pt>
    <dgm:pt modelId="{87C05F9F-EF4E-4CDC-8329-CFD972D91636}" type="pres">
      <dgm:prSet presAssocID="{2FB9483C-F016-49BA-9D89-5651726AA6F7}" presName="rootText" presStyleLbl="node2" presStyleIdx="4" presStyleCnt="5" custScaleX="103852">
        <dgm:presLayoutVars>
          <dgm:chPref val="3"/>
        </dgm:presLayoutVars>
      </dgm:prSet>
      <dgm:spPr/>
    </dgm:pt>
    <dgm:pt modelId="{A6A76C3F-B3FB-4618-A031-3111B73C0F73}" type="pres">
      <dgm:prSet presAssocID="{2FB9483C-F016-49BA-9D89-5651726AA6F7}" presName="rootConnector" presStyleLbl="node2" presStyleIdx="4" presStyleCnt="5"/>
      <dgm:spPr/>
    </dgm:pt>
    <dgm:pt modelId="{E15C6731-CBD9-4939-8DF9-9191D84E169F}" type="pres">
      <dgm:prSet presAssocID="{2FB9483C-F016-49BA-9D89-5651726AA6F7}" presName="hierChild4" presStyleCnt="0"/>
      <dgm:spPr/>
    </dgm:pt>
    <dgm:pt modelId="{1BBD55C7-08EA-4ABA-883F-5A7928EC4FD0}" type="pres">
      <dgm:prSet presAssocID="{2FB9483C-F016-49BA-9D89-5651726AA6F7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25B1470C-3DA4-443C-8290-BFF526E992C1}" type="presOf" srcId="{4D198A7C-414B-4A62-941A-3B14547523E5}" destId="{F0F5A939-8EE6-4517-A88C-B9926FA65ECE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C9A57035-C89C-406F-AFF7-2749DE8CB23B}" type="presOf" srcId="{50082EB2-D318-4D9F-9894-545FEC2C9D48}" destId="{8B2C14E4-3CD9-4D02-913C-84C7A21A2F33}" srcOrd="0" destOrd="0" presId="urn:microsoft.com/office/officeart/2005/8/layout/orgChart1"/>
    <dgm:cxn modelId="{CBBCB73D-68AD-417A-B000-F1B026798513}" srcId="{FB3CAA05-7739-4190-BB7C-B945929132E3}" destId="{B132497C-3784-47F8-8C9E-0BE84BE7AA93}" srcOrd="2" destOrd="0" parTransId="{C98FAC7F-5FC2-4EFC-BE82-071EC4C58C0A}" sibTransId="{521AD41A-D9E1-4B2B-BD1C-955B962EA32B}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DFDC974F-14F5-4609-BB3B-B06531E7BD4B}" type="presOf" srcId="{4D198A7C-414B-4A62-941A-3B14547523E5}" destId="{BCC109AD-D65B-490C-9790-A95382A3948B}" srcOrd="1" destOrd="0" presId="urn:microsoft.com/office/officeart/2005/8/layout/orgChart1"/>
    <dgm:cxn modelId="{BEC49C55-744F-4921-92E4-B5BA37F84B03}" type="presOf" srcId="{2FB9483C-F016-49BA-9D89-5651726AA6F7}" destId="{87C05F9F-EF4E-4CDC-8329-CFD972D91636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822B9F94-0D23-4924-B8E5-B0AD70E8B95B}" srcId="{FB3CAA05-7739-4190-BB7C-B945929132E3}" destId="{4D198A7C-414B-4A62-941A-3B14547523E5}" srcOrd="3" destOrd="0" parTransId="{50E0346F-6050-4AAB-BAFB-35AC4C100366}" sibTransId="{21F818F2-41D2-46B1-9B84-AA05863F7395}"/>
    <dgm:cxn modelId="{0AF4599E-B878-4545-9EA6-08E881FF9A2C}" srcId="{FB3CAA05-7739-4190-BB7C-B945929132E3}" destId="{2FB9483C-F016-49BA-9D89-5651726AA6F7}" srcOrd="4" destOrd="0" parTransId="{50082EB2-D318-4D9F-9894-545FEC2C9D48}" sibTransId="{1E4CCDC8-4BE7-4158-BE4A-B907C4412A74}"/>
    <dgm:cxn modelId="{AB5037A2-5AB8-4514-968F-43E71A2B10F1}" type="presOf" srcId="{B132497C-3784-47F8-8C9E-0BE84BE7AA93}" destId="{07773AF2-E343-4133-8039-4D9C7C415FDA}" srcOrd="1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0B1F39C0-2631-483C-84A0-A564F6C8788D}" type="presOf" srcId="{50E0346F-6050-4AAB-BAFB-35AC4C100366}" destId="{E1E64805-19F5-4545-913B-3C1BF38DC33D}" srcOrd="0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E42E5FDC-D0DC-42A6-9890-E28706FFE6D6}" type="presOf" srcId="{C98FAC7F-5FC2-4EFC-BE82-071EC4C58C0A}" destId="{156413A4-E355-403F-BFB1-2ADC8C892092}" srcOrd="0" destOrd="0" presId="urn:microsoft.com/office/officeart/2005/8/layout/orgChart1"/>
    <dgm:cxn modelId="{CC8A32E6-F572-40A9-902A-EB8FED49E78B}" type="presOf" srcId="{2FB9483C-F016-49BA-9D89-5651726AA6F7}" destId="{A6A76C3F-B3FB-4618-A031-3111B73C0F73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F37C4CF4-FAF5-41B0-AD87-7FA096984D1E}" type="presOf" srcId="{B132497C-3784-47F8-8C9E-0BE84BE7AA93}" destId="{6BD6C161-7EA3-440A-B8B7-7779C322C2B5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A01CB4DA-580B-4FCF-B7FA-77CE9D1CE003}" type="presParOf" srcId="{C53297EC-64F0-46E2-A4F4-D15CCAF279E7}" destId="{156413A4-E355-403F-BFB1-2ADC8C892092}" srcOrd="4" destOrd="0" presId="urn:microsoft.com/office/officeart/2005/8/layout/orgChart1"/>
    <dgm:cxn modelId="{BA3695C5-10DD-4B32-B8AB-43743FAB36D2}" type="presParOf" srcId="{C53297EC-64F0-46E2-A4F4-D15CCAF279E7}" destId="{759F2460-B99D-4F7E-A6C4-E8F468C18CD1}" srcOrd="5" destOrd="0" presId="urn:microsoft.com/office/officeart/2005/8/layout/orgChart1"/>
    <dgm:cxn modelId="{7DF777D4-C68C-48CD-BA4C-40534C17CCDB}" type="presParOf" srcId="{759F2460-B99D-4F7E-A6C4-E8F468C18CD1}" destId="{E9E86F8C-A952-4C3C-9302-9BB0DAFA3259}" srcOrd="0" destOrd="0" presId="urn:microsoft.com/office/officeart/2005/8/layout/orgChart1"/>
    <dgm:cxn modelId="{50D5003F-65D5-4EF0-9955-5C6C978238C6}" type="presParOf" srcId="{E9E86F8C-A952-4C3C-9302-9BB0DAFA3259}" destId="{6BD6C161-7EA3-440A-B8B7-7779C322C2B5}" srcOrd="0" destOrd="0" presId="urn:microsoft.com/office/officeart/2005/8/layout/orgChart1"/>
    <dgm:cxn modelId="{587047A4-2AE4-450F-9B53-3237BCAFEB2A}" type="presParOf" srcId="{E9E86F8C-A952-4C3C-9302-9BB0DAFA3259}" destId="{07773AF2-E343-4133-8039-4D9C7C415FDA}" srcOrd="1" destOrd="0" presId="urn:microsoft.com/office/officeart/2005/8/layout/orgChart1"/>
    <dgm:cxn modelId="{D6B9685C-1308-4B0A-AA93-DE8006DBD380}" type="presParOf" srcId="{759F2460-B99D-4F7E-A6C4-E8F468C18CD1}" destId="{3190887B-A4AC-42F9-BF11-7F5AA506FE6B}" srcOrd="1" destOrd="0" presId="urn:microsoft.com/office/officeart/2005/8/layout/orgChart1"/>
    <dgm:cxn modelId="{EA025A95-9F91-4251-BF12-5392D92F2444}" type="presParOf" srcId="{759F2460-B99D-4F7E-A6C4-E8F468C18CD1}" destId="{25A17732-6DDE-40B9-9DFA-9FEAAA99BBA5}" srcOrd="2" destOrd="0" presId="urn:microsoft.com/office/officeart/2005/8/layout/orgChart1"/>
    <dgm:cxn modelId="{4608ADF8-6181-49E6-8282-2E462218252B}" type="presParOf" srcId="{C53297EC-64F0-46E2-A4F4-D15CCAF279E7}" destId="{E1E64805-19F5-4545-913B-3C1BF38DC33D}" srcOrd="6" destOrd="0" presId="urn:microsoft.com/office/officeart/2005/8/layout/orgChart1"/>
    <dgm:cxn modelId="{0B128BA6-CCAB-478C-A86C-0C22CA9948A2}" type="presParOf" srcId="{C53297EC-64F0-46E2-A4F4-D15CCAF279E7}" destId="{D07454C8-185D-4509-B5B7-64A0FD572861}" srcOrd="7" destOrd="0" presId="urn:microsoft.com/office/officeart/2005/8/layout/orgChart1"/>
    <dgm:cxn modelId="{CA071A26-B9B8-40B3-94F1-425981DE862B}" type="presParOf" srcId="{D07454C8-185D-4509-B5B7-64A0FD572861}" destId="{5D146E55-1C9B-4F6A-85E2-F251F8DE7540}" srcOrd="0" destOrd="0" presId="urn:microsoft.com/office/officeart/2005/8/layout/orgChart1"/>
    <dgm:cxn modelId="{3D1DAE39-5B32-44A6-B630-6659B4469C30}" type="presParOf" srcId="{5D146E55-1C9B-4F6A-85E2-F251F8DE7540}" destId="{F0F5A939-8EE6-4517-A88C-B9926FA65ECE}" srcOrd="0" destOrd="0" presId="urn:microsoft.com/office/officeart/2005/8/layout/orgChart1"/>
    <dgm:cxn modelId="{4DC7927D-5E3E-4889-80A8-473C61C5FD15}" type="presParOf" srcId="{5D146E55-1C9B-4F6A-85E2-F251F8DE7540}" destId="{BCC109AD-D65B-490C-9790-A95382A3948B}" srcOrd="1" destOrd="0" presId="urn:microsoft.com/office/officeart/2005/8/layout/orgChart1"/>
    <dgm:cxn modelId="{B7BC66C1-8012-4382-8CD2-60FBAE72A4D6}" type="presParOf" srcId="{D07454C8-185D-4509-B5B7-64A0FD572861}" destId="{554E2E49-5598-4817-BD2C-1198F3B43A3E}" srcOrd="1" destOrd="0" presId="urn:microsoft.com/office/officeart/2005/8/layout/orgChart1"/>
    <dgm:cxn modelId="{362DB512-BC20-4768-819E-38C74D6AC5B1}" type="presParOf" srcId="{D07454C8-185D-4509-B5B7-64A0FD572861}" destId="{96E69069-289C-44A3-AB78-5B76DCEE25ED}" srcOrd="2" destOrd="0" presId="urn:microsoft.com/office/officeart/2005/8/layout/orgChart1"/>
    <dgm:cxn modelId="{4C322492-14D3-4C3B-96B6-1F699E6CD8B9}" type="presParOf" srcId="{C53297EC-64F0-46E2-A4F4-D15CCAF279E7}" destId="{8B2C14E4-3CD9-4D02-913C-84C7A21A2F33}" srcOrd="8" destOrd="0" presId="urn:microsoft.com/office/officeart/2005/8/layout/orgChart1"/>
    <dgm:cxn modelId="{177190A7-6E87-4C3D-A530-F39F55569A2F}" type="presParOf" srcId="{C53297EC-64F0-46E2-A4F4-D15CCAF279E7}" destId="{8C00AAC7-84E5-42AB-817E-014F3AE8BD20}" srcOrd="9" destOrd="0" presId="urn:microsoft.com/office/officeart/2005/8/layout/orgChart1"/>
    <dgm:cxn modelId="{B42E7EFD-13F4-4930-98EA-B65CE83EEA7B}" type="presParOf" srcId="{8C00AAC7-84E5-42AB-817E-014F3AE8BD20}" destId="{5E8267F3-E4AE-4590-8E3C-156AB41B5B39}" srcOrd="0" destOrd="0" presId="urn:microsoft.com/office/officeart/2005/8/layout/orgChart1"/>
    <dgm:cxn modelId="{35F8D684-7016-4C3D-87D8-B038D8DCA2CB}" type="presParOf" srcId="{5E8267F3-E4AE-4590-8E3C-156AB41B5B39}" destId="{87C05F9F-EF4E-4CDC-8329-CFD972D91636}" srcOrd="0" destOrd="0" presId="urn:microsoft.com/office/officeart/2005/8/layout/orgChart1"/>
    <dgm:cxn modelId="{ABE839A9-A553-4EB7-9143-1D505C690776}" type="presParOf" srcId="{5E8267F3-E4AE-4590-8E3C-156AB41B5B39}" destId="{A6A76C3F-B3FB-4618-A031-3111B73C0F73}" srcOrd="1" destOrd="0" presId="urn:microsoft.com/office/officeart/2005/8/layout/orgChart1"/>
    <dgm:cxn modelId="{DB5FD33A-8AB1-4BF6-BC53-9DA3566B4AEB}" type="presParOf" srcId="{8C00AAC7-84E5-42AB-817E-014F3AE8BD20}" destId="{E15C6731-CBD9-4939-8DF9-9191D84E169F}" srcOrd="1" destOrd="0" presId="urn:microsoft.com/office/officeart/2005/8/layout/orgChart1"/>
    <dgm:cxn modelId="{0A2A9D94-A498-47E7-8DE6-BBCF988C90BC}" type="presParOf" srcId="{8C00AAC7-84E5-42AB-817E-014F3AE8BD20}" destId="{1BBD55C7-08EA-4ABA-883F-5A7928EC4FD0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14E4-3CD9-4D02-913C-84C7A21A2F33}">
      <dsp:nvSpPr>
        <dsp:cNvPr id="0" name=""/>
        <dsp:cNvSpPr/>
      </dsp:nvSpPr>
      <dsp:spPr>
        <a:xfrm>
          <a:off x="5173905" y="1726229"/>
          <a:ext cx="4513931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4513931" y="586140"/>
              </a:lnTo>
              <a:lnTo>
                <a:pt x="4513931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4805-19F5-4545-913B-3C1BF38DC33D}">
      <dsp:nvSpPr>
        <dsp:cNvPr id="0" name=""/>
        <dsp:cNvSpPr/>
      </dsp:nvSpPr>
      <dsp:spPr>
        <a:xfrm>
          <a:off x="5173905" y="1726229"/>
          <a:ext cx="2534654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34654" y="586140"/>
              </a:lnTo>
              <a:lnTo>
                <a:pt x="2534654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413A4-E355-403F-BFB1-2ADC8C892092}">
      <dsp:nvSpPr>
        <dsp:cNvPr id="0" name=""/>
        <dsp:cNvSpPr/>
      </dsp:nvSpPr>
      <dsp:spPr>
        <a:xfrm>
          <a:off x="5173905" y="1726229"/>
          <a:ext cx="259283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9283" y="586140"/>
              </a:lnTo>
              <a:lnTo>
                <a:pt x="259283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5777B-2649-4F54-9C96-109C12B0C620}">
      <dsp:nvSpPr>
        <dsp:cNvPr id="0" name=""/>
        <dsp:cNvSpPr/>
      </dsp:nvSpPr>
      <dsp:spPr>
        <a:xfrm>
          <a:off x="3040014" y="1726229"/>
          <a:ext cx="2133891" cy="752596"/>
        </a:xfrm>
        <a:custGeom>
          <a:avLst/>
          <a:gdLst/>
          <a:ahLst/>
          <a:cxnLst/>
          <a:rect l="0" t="0" r="0" b="0"/>
          <a:pathLst>
            <a:path>
              <a:moveTo>
                <a:pt x="2133891" y="0"/>
              </a:moveTo>
              <a:lnTo>
                <a:pt x="2133891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966341" y="1726229"/>
          <a:ext cx="4207564" cy="752596"/>
        </a:xfrm>
        <a:custGeom>
          <a:avLst/>
          <a:gdLst/>
          <a:ahLst/>
          <a:cxnLst/>
          <a:rect l="0" t="0" r="0" b="0"/>
          <a:pathLst>
            <a:path>
              <a:moveTo>
                <a:pt x="4207564" y="0"/>
              </a:moveTo>
              <a:lnTo>
                <a:pt x="4207564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4114094" y="587992"/>
          <a:ext cx="2119623" cy="1138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sp:txBody>
      <dsp:txXfrm>
        <a:off x="4114094" y="587992"/>
        <a:ext cx="2119623" cy="1138236"/>
      </dsp:txXfrm>
    </dsp:sp>
    <dsp:sp modelId="{B0D2F778-3A62-4EEC-B6A3-B777E368B384}">
      <dsp:nvSpPr>
        <dsp:cNvPr id="0" name=""/>
        <dsp:cNvSpPr/>
      </dsp:nvSpPr>
      <dsp:spPr>
        <a:xfrm>
          <a:off x="85573" y="2478825"/>
          <a:ext cx="1761536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</a:p>
      </dsp:txBody>
      <dsp:txXfrm>
        <a:off x="85573" y="2478825"/>
        <a:ext cx="1761536" cy="792649"/>
      </dsp:txXfrm>
    </dsp:sp>
    <dsp:sp modelId="{A69503D9-5A9A-4402-8FE1-CF32F64BD5DC}">
      <dsp:nvSpPr>
        <dsp:cNvPr id="0" name=""/>
        <dsp:cNvSpPr/>
      </dsp:nvSpPr>
      <dsp:spPr>
        <a:xfrm>
          <a:off x="2099029" y="2478825"/>
          <a:ext cx="1881971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</a:p>
      </dsp:txBody>
      <dsp:txXfrm>
        <a:off x="2099029" y="2478825"/>
        <a:ext cx="1881971" cy="792649"/>
      </dsp:txXfrm>
    </dsp:sp>
    <dsp:sp modelId="{6BD6C161-7EA3-440A-B8B7-7779C322C2B5}">
      <dsp:nvSpPr>
        <dsp:cNvPr id="0" name=""/>
        <dsp:cNvSpPr/>
      </dsp:nvSpPr>
      <dsp:spPr>
        <a:xfrm>
          <a:off x="4313913" y="2478825"/>
          <a:ext cx="2238552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</a:p>
      </dsp:txBody>
      <dsp:txXfrm>
        <a:off x="4313913" y="2478825"/>
        <a:ext cx="2238552" cy="792649"/>
      </dsp:txXfrm>
    </dsp:sp>
    <dsp:sp modelId="{F0F5A939-8EE6-4517-A88C-B9926FA65ECE}">
      <dsp:nvSpPr>
        <dsp:cNvPr id="0" name=""/>
        <dsp:cNvSpPr/>
      </dsp:nvSpPr>
      <dsp:spPr>
        <a:xfrm>
          <a:off x="6885378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</a:p>
      </dsp:txBody>
      <dsp:txXfrm>
        <a:off x="6885378" y="2478825"/>
        <a:ext cx="1646364" cy="792649"/>
      </dsp:txXfrm>
    </dsp:sp>
    <dsp:sp modelId="{87C05F9F-EF4E-4CDC-8329-CFD972D91636}">
      <dsp:nvSpPr>
        <dsp:cNvPr id="0" name=""/>
        <dsp:cNvSpPr/>
      </dsp:nvSpPr>
      <dsp:spPr>
        <a:xfrm>
          <a:off x="8864655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</a:p>
      </dsp:txBody>
      <dsp:txXfrm>
        <a:off x="8864655" y="2478825"/>
        <a:ext cx="1646364" cy="792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14E4-3CD9-4D02-913C-84C7A21A2F33}">
      <dsp:nvSpPr>
        <dsp:cNvPr id="0" name=""/>
        <dsp:cNvSpPr/>
      </dsp:nvSpPr>
      <dsp:spPr>
        <a:xfrm>
          <a:off x="5173905" y="1726229"/>
          <a:ext cx="4513931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4513931" y="586140"/>
              </a:lnTo>
              <a:lnTo>
                <a:pt x="4513931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4805-19F5-4545-913B-3C1BF38DC33D}">
      <dsp:nvSpPr>
        <dsp:cNvPr id="0" name=""/>
        <dsp:cNvSpPr/>
      </dsp:nvSpPr>
      <dsp:spPr>
        <a:xfrm>
          <a:off x="5173905" y="1726229"/>
          <a:ext cx="2534654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34654" y="586140"/>
              </a:lnTo>
              <a:lnTo>
                <a:pt x="2534654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413A4-E355-403F-BFB1-2ADC8C892092}">
      <dsp:nvSpPr>
        <dsp:cNvPr id="0" name=""/>
        <dsp:cNvSpPr/>
      </dsp:nvSpPr>
      <dsp:spPr>
        <a:xfrm>
          <a:off x="5173905" y="1726229"/>
          <a:ext cx="259283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9283" y="586140"/>
              </a:lnTo>
              <a:lnTo>
                <a:pt x="259283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5777B-2649-4F54-9C96-109C12B0C620}">
      <dsp:nvSpPr>
        <dsp:cNvPr id="0" name=""/>
        <dsp:cNvSpPr/>
      </dsp:nvSpPr>
      <dsp:spPr>
        <a:xfrm>
          <a:off x="3040014" y="1726229"/>
          <a:ext cx="2133891" cy="752596"/>
        </a:xfrm>
        <a:custGeom>
          <a:avLst/>
          <a:gdLst/>
          <a:ahLst/>
          <a:cxnLst/>
          <a:rect l="0" t="0" r="0" b="0"/>
          <a:pathLst>
            <a:path>
              <a:moveTo>
                <a:pt x="2133891" y="0"/>
              </a:moveTo>
              <a:lnTo>
                <a:pt x="2133891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966341" y="1726229"/>
          <a:ext cx="4207564" cy="752596"/>
        </a:xfrm>
        <a:custGeom>
          <a:avLst/>
          <a:gdLst/>
          <a:ahLst/>
          <a:cxnLst/>
          <a:rect l="0" t="0" r="0" b="0"/>
          <a:pathLst>
            <a:path>
              <a:moveTo>
                <a:pt x="4207564" y="0"/>
              </a:moveTo>
              <a:lnTo>
                <a:pt x="4207564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4114094" y="587992"/>
          <a:ext cx="2119623" cy="1138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sp:txBody>
      <dsp:txXfrm>
        <a:off x="4114094" y="587992"/>
        <a:ext cx="2119623" cy="1138236"/>
      </dsp:txXfrm>
    </dsp:sp>
    <dsp:sp modelId="{B0D2F778-3A62-4EEC-B6A3-B777E368B384}">
      <dsp:nvSpPr>
        <dsp:cNvPr id="0" name=""/>
        <dsp:cNvSpPr/>
      </dsp:nvSpPr>
      <dsp:spPr>
        <a:xfrm>
          <a:off x="85573" y="2478825"/>
          <a:ext cx="1761536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農經科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5573" y="2478825"/>
        <a:ext cx="1761536" cy="792649"/>
      </dsp:txXfrm>
    </dsp:sp>
    <dsp:sp modelId="{A69503D9-5A9A-4402-8FE1-CF32F64BD5DC}">
      <dsp:nvSpPr>
        <dsp:cNvPr id="0" name=""/>
        <dsp:cNvSpPr/>
      </dsp:nvSpPr>
      <dsp:spPr>
        <a:xfrm>
          <a:off x="2099029" y="2478825"/>
          <a:ext cx="1881971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園藝科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99029" y="2478825"/>
        <a:ext cx="1881971" cy="792649"/>
      </dsp:txXfrm>
    </dsp:sp>
    <dsp:sp modelId="{6BD6C161-7EA3-440A-B8B7-7779C322C2B5}">
      <dsp:nvSpPr>
        <dsp:cNvPr id="0" name=""/>
        <dsp:cNvSpPr/>
      </dsp:nvSpPr>
      <dsp:spPr>
        <a:xfrm>
          <a:off x="4313913" y="2478825"/>
          <a:ext cx="2238552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食品科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3913" y="2478825"/>
        <a:ext cx="2238552" cy="792649"/>
      </dsp:txXfrm>
    </dsp:sp>
    <dsp:sp modelId="{F0F5A939-8EE6-4517-A88C-B9926FA65ECE}">
      <dsp:nvSpPr>
        <dsp:cNvPr id="0" name=""/>
        <dsp:cNvSpPr/>
      </dsp:nvSpPr>
      <dsp:spPr>
        <a:xfrm>
          <a:off x="6885378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餐飲科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85378" y="2478825"/>
        <a:ext cx="1646364" cy="792649"/>
      </dsp:txXfrm>
    </dsp:sp>
    <dsp:sp modelId="{87C05F9F-EF4E-4CDC-8329-CFD972D91636}">
      <dsp:nvSpPr>
        <dsp:cNvPr id="0" name=""/>
        <dsp:cNvSpPr/>
      </dsp:nvSpPr>
      <dsp:spPr>
        <a:xfrm>
          <a:off x="8864655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英文科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64655" y="2478825"/>
        <a:ext cx="1646364" cy="79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334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71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73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8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59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7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3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99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3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1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517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90988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2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C3CEB9F-8D59-4409-9257-8007C174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77" y="681037"/>
            <a:ext cx="4584589" cy="1139374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B3A625C-3172-452F-B295-EB414850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0232" y="1966016"/>
            <a:ext cx="5771535" cy="407055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9F2B92-12EF-42B5-80F1-5FAB3D92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18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DE8C94-FA6E-405E-A516-27C8553A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377" y="768604"/>
            <a:ext cx="4584589" cy="1176630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8A60E18-8DBB-42E4-8DF7-AAD05298F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7497" y="1872610"/>
            <a:ext cx="6037006" cy="425736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62C71A-9444-4DD9-BA50-64D44CD6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220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BA71A9A-09A1-472B-9FBC-2A5F6068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129" y="1389396"/>
            <a:ext cx="4234523" cy="435133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C2AF70-A676-41FA-8E13-078C6BD0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F6968B-CF63-4413-A562-8BDEEEBB1F42}"/>
              </a:ext>
            </a:extLst>
          </p:cNvPr>
          <p:cNvSpPr/>
          <p:nvPr/>
        </p:nvSpPr>
        <p:spPr>
          <a:xfrm>
            <a:off x="4515329" y="787641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將課程納入</a:t>
            </a:r>
            <a:r>
              <a:rPr lang="en-US" altLang="zh-TW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111</a:t>
            </a:r>
            <a:r>
              <a:rPr lang="zh-TW" altLang="en-US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學年度課程計畫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51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557D77C-6026-49D0-813F-2C89E986F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464" y="1990597"/>
            <a:ext cx="6971071" cy="40213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57792A-8AB8-4C24-868A-80EB7819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5E2BF64B-87EB-4AA9-BF58-A0A0AA24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348" y="1077440"/>
            <a:ext cx="51424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將課程納入</a:t>
            </a:r>
            <a:r>
              <a:rPr lang="en-US" altLang="zh-TW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111</a:t>
            </a:r>
            <a:r>
              <a:rPr lang="zh-TW" altLang="en-US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  <a:ea typeface="微軟正黑體" pitchFamily="34" charset="-120"/>
                <a:cs typeface="+mj-cs"/>
              </a:rPr>
              <a:t>學年度課程計畫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304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90988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科別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899579"/>
              </p:ext>
            </p:extLst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佳農巧克力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3739014-FD02-431E-98D2-07930CAF0A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3160" y="2165144"/>
          <a:ext cx="81279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13">
                  <a:extLst>
                    <a:ext uri="{9D8B030D-6E8A-4147-A177-3AD203B41FA5}">
                      <a16:colId xmlns:a16="http://schemas.microsoft.com/office/drawing/2014/main" val="3579479112"/>
                    </a:ext>
                  </a:extLst>
                </a:gridCol>
                <a:gridCol w="2550254">
                  <a:extLst>
                    <a:ext uri="{9D8B030D-6E8A-4147-A177-3AD203B41FA5}">
                      <a16:colId xmlns:a16="http://schemas.microsoft.com/office/drawing/2014/main" val="4128496730"/>
                    </a:ext>
                  </a:extLst>
                </a:gridCol>
                <a:gridCol w="1905232">
                  <a:extLst>
                    <a:ext uri="{9D8B030D-6E8A-4147-A177-3AD203B41FA5}">
                      <a16:colId xmlns:a16="http://schemas.microsoft.com/office/drawing/2014/main" val="17983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研習日期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參與人數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8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參訪可可樹種植園區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484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  <a:p>
                      <a:pPr algn="l"/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辦理巧克力產品相關研習活動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0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77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1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21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291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辦理巧克力飲品餐飲產品相關研習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26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659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24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6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可可及巧克力之英文相關知識會議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預計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15</a:t>
                      </a:r>
                      <a:r>
                        <a:rPr lang="zh-TW" altLang="en-US" dirty="0"/>
                        <a:t>日進行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預計</a:t>
                      </a:r>
                      <a:r>
                        <a:rPr lang="en-US" altLang="zh-TW" dirty="0"/>
                        <a:t>13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46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9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8" y="855676"/>
            <a:ext cx="5259899" cy="91961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  <a:cs typeface="+mn-cs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  <a:cs typeface="+mn-cs"/>
              </a:rPr>
              <a:t>研習活動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7D4F038-4355-4D79-861D-4BD9B8F08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4" y="1775290"/>
            <a:ext cx="2497869" cy="1873402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B2DDF9B-A8E8-4555-A0C4-B1A198348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80" y="1759032"/>
            <a:ext cx="2623620" cy="18571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4CDDC7B-DC4B-4359-A055-A8DB39CEC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97" y="1759032"/>
            <a:ext cx="2476191" cy="185714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CDC21E9-33F2-4A61-A611-3129FF58F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42" y="1759032"/>
            <a:ext cx="2524044" cy="182462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3508271-0D4E-4FC4-8BC0-BF64EEE9B0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42" y="3758268"/>
            <a:ext cx="2524044" cy="154357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6CD56E4-39D6-4F18-8C38-216CC11A2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39" y="3848182"/>
            <a:ext cx="2602161" cy="187637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A11E205-D397-41FC-92E0-198B62D9C2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6" y="3814852"/>
            <a:ext cx="2447620" cy="193037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B1285F8-6AB4-4EEA-964E-D00424DB13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4" y="3851158"/>
            <a:ext cx="2497869" cy="18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855676"/>
            <a:ext cx="4479722" cy="91961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研習活動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DB383EA-7996-4F9C-A60F-54B9ED7B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6" y="1703750"/>
            <a:ext cx="2651236" cy="198887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780E84-F78E-4E2D-88CD-78D57B116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03" y="1699195"/>
            <a:ext cx="2746601" cy="19888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1DDFC3-B017-486E-A355-6CFA889C4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95" y="1688143"/>
            <a:ext cx="2692845" cy="202009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C531023-223B-4C54-B404-66B71CEDB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87" y="1688143"/>
            <a:ext cx="2692846" cy="20200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BD65EF0-6861-4E00-8A3C-E7F194A79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6" y="3796309"/>
            <a:ext cx="1750572" cy="22060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2D846F1-3D21-4795-9C78-8AC498F882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9" y="3818601"/>
            <a:ext cx="1653765" cy="220601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DA601375-0E25-4EE4-9176-7118F10640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95" y="3796309"/>
            <a:ext cx="1750573" cy="22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855676"/>
            <a:ext cx="5410900" cy="91961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研習活動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60F3F37-3580-4AD4-895E-D874021CD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8" y="1688144"/>
            <a:ext cx="2619606" cy="1999928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C193257-5894-4AB3-B96E-C81174C70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52" y="1668438"/>
            <a:ext cx="2692846" cy="20196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A0325A1-67C2-480A-B4EC-D4AE6FCBA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4" y="1688143"/>
            <a:ext cx="2666572" cy="199992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A815400-79C9-420D-92C5-3CE9A792D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62" y="1668438"/>
            <a:ext cx="2666571" cy="199992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C2BE6B7-4A17-44A6-982C-CF0273869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98" y="3855626"/>
            <a:ext cx="1916980" cy="18530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5E766BC-30D8-45D4-A3CE-678FE3589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7" y="3855626"/>
            <a:ext cx="1809736" cy="185308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6598B41-F8BA-452F-89CC-B5FA26ABE8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72" y="3855625"/>
            <a:ext cx="1898398" cy="185308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F4B5C3FD-F038-4966-A47D-C0E419D92D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2" y="3822913"/>
            <a:ext cx="1898398" cy="18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8" y="855676"/>
            <a:ext cx="4541241" cy="91961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參訪活動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0B8B4D0C-0F5C-43F4-A748-A95C290A7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" y="1753308"/>
            <a:ext cx="2651836" cy="1988877"/>
          </a:xfr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B49D669-9B7A-4BDB-93D5-AE00EB35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39" y="1753308"/>
            <a:ext cx="2483823" cy="198887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D3D0BDC-8344-4778-9947-EFEA14FEF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96" y="1753308"/>
            <a:ext cx="2432832" cy="198887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215D954-B5D4-4CE6-B33B-AD39A7D9F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19" y="1753307"/>
            <a:ext cx="2488733" cy="1988875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502608EC-1A01-4CBB-BB3A-6179296A3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4" y="3847433"/>
            <a:ext cx="2759978" cy="1988876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85690B6-F6A1-454A-8877-67916A3EF3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8135"/>
            <a:ext cx="2759042" cy="19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佳農客家市集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(9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3739014-FD02-431E-98D2-07930CAF0A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3160" y="2165144"/>
          <a:ext cx="812799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13">
                  <a:extLst>
                    <a:ext uri="{9D8B030D-6E8A-4147-A177-3AD203B41FA5}">
                      <a16:colId xmlns:a16="http://schemas.microsoft.com/office/drawing/2014/main" val="3579479112"/>
                    </a:ext>
                  </a:extLst>
                </a:gridCol>
                <a:gridCol w="2550254">
                  <a:extLst>
                    <a:ext uri="{9D8B030D-6E8A-4147-A177-3AD203B41FA5}">
                      <a16:colId xmlns:a16="http://schemas.microsoft.com/office/drawing/2014/main" val="4128496730"/>
                    </a:ext>
                  </a:extLst>
                </a:gridCol>
                <a:gridCol w="1905232">
                  <a:extLst>
                    <a:ext uri="{9D8B030D-6E8A-4147-A177-3AD203B41FA5}">
                      <a16:colId xmlns:a16="http://schemas.microsoft.com/office/drawing/2014/main" val="17983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研習日期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參與人數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8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辦理客家市集相關活動設計研習活動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484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辦理客家日常語溝通相關研習活動課程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20.27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0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3.10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77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17.24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1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1.8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2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成立客家文化社推廣客語溝通</a:t>
                      </a:r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參訪六堆文化園區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13</a:t>
                      </a:r>
                      <a:r>
                        <a:rPr lang="zh-TW" altLang="en-US" dirty="0"/>
                        <a:t>日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6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7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12E24E-339F-4FFE-9EFF-A8D8190C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831" y="1031141"/>
            <a:ext cx="4127383" cy="684009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教學大綱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EBEDBE-41A4-4EF8-A599-12A5A4A4B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035" y="1762432"/>
            <a:ext cx="5781368" cy="333313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E963FB-D0D8-4AE5-B46F-93D35183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825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7E1DA1-1A6A-428C-84E2-4466DC02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158" y="1209544"/>
            <a:ext cx="4337108" cy="100965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教學大綱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63CED20-C80E-4DF8-8C05-4EAF18584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071" y="2860752"/>
            <a:ext cx="5869858" cy="228108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3C36B4-A335-4E8F-9BBA-49B0C0D4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659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411</Words>
  <Application>Microsoft Office PowerPoint</Application>
  <PresentationFormat>寬螢幕</PresentationFormat>
  <Paragraphs>86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A1.研發具產業特色統整與跨域課程</vt:lpstr>
      <vt:lpstr>A1.研發具產業特色統整與跨域課程-佳農巧克力(7場)</vt:lpstr>
      <vt:lpstr>佳農巧克力研習活動</vt:lpstr>
      <vt:lpstr>佳農巧克力研習活動</vt:lpstr>
      <vt:lpstr>佳農巧克力研習活動</vt:lpstr>
      <vt:lpstr>佳農巧克力參訪活動</vt:lpstr>
      <vt:lpstr>A1.研發具產業特色統整與跨域課程-佳農客家市集(9場)</vt:lpstr>
      <vt:lpstr>佳農巧克力教學大綱</vt:lpstr>
      <vt:lpstr>佳農巧克力教學大綱</vt:lpstr>
      <vt:lpstr>PowerPoint 簡報</vt:lpstr>
      <vt:lpstr>PowerPoint 簡報</vt:lpstr>
      <vt:lpstr>PowerPoint 簡報</vt:lpstr>
      <vt:lpstr>將課程納入111學年度課程計畫</vt:lpstr>
      <vt:lpstr>A1.研發具產業特色統整與跨域課程(科別)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A1.研發具產業特色統整與跨域課程</dc:title>
  <dc:creator>admin</dc:creator>
  <cp:lastModifiedBy>admin</cp:lastModifiedBy>
  <cp:revision>4</cp:revision>
  <dcterms:created xsi:type="dcterms:W3CDTF">2022-05-09T07:21:41Z</dcterms:created>
  <dcterms:modified xsi:type="dcterms:W3CDTF">2022-06-01T00:35:23Z</dcterms:modified>
</cp:coreProperties>
</file>