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319" r:id="rId4"/>
    <p:sldId id="321" r:id="rId5"/>
    <p:sldId id="322" r:id="rId6"/>
    <p:sldId id="320" r:id="rId7"/>
    <p:sldId id="329" r:id="rId8"/>
    <p:sldId id="330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0972C-333E-4D45-AD3D-C14065A4C3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B3CAA05-7739-4190-BB7C-B945929132E3}">
      <dgm:prSet phldrT="[文字]" custT="1"/>
      <dgm:spPr/>
      <dgm:t>
        <a:bodyPr/>
        <a:lstStyle/>
        <a:p>
          <a:r>
            <a:rPr lang="en-US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A.</a:t>
          </a: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進階佳農巧克力</a:t>
          </a:r>
        </a:p>
      </dgm:t>
    </dgm:pt>
    <dgm:pt modelId="{44132F59-B27E-4C07-995D-569EA99FCBCA}" type="par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9D4230AF-20D2-4CEF-83DF-483490D2FA6D}" type="sib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832E0ED5-6ED4-4D0E-8E7A-70C405F55F16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可可樹種植知識</a:t>
          </a:r>
        </a:p>
      </dgm:t>
    </dgm:pt>
    <dgm:pt modelId="{2FB9E1CC-049E-4DFE-A7A8-C563CF3A38A4}" type="parTrans" cxnId="{C4453360-BBFA-486B-BB89-107A4DC73228}">
      <dgm:prSet/>
      <dgm:spPr/>
      <dgm:t>
        <a:bodyPr/>
        <a:lstStyle/>
        <a:p>
          <a:endParaRPr lang="zh-TW" altLang="en-US"/>
        </a:p>
      </dgm:t>
    </dgm:pt>
    <dgm:pt modelId="{CD546241-3A2C-48D8-B3CD-7E2F3004355A}" type="sibTrans" cxnId="{C4453360-BBFA-486B-BB89-107A4DC73228}">
      <dgm:prSet/>
      <dgm:spPr/>
      <dgm:t>
        <a:bodyPr/>
        <a:lstStyle/>
        <a:p>
          <a:endParaRPr lang="zh-TW" altLang="en-US"/>
        </a:p>
      </dgm:t>
    </dgm:pt>
    <dgm:pt modelId="{4D198A7C-414B-4A62-941A-3B14547523E5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巧克力飲品製作技術</a:t>
          </a:r>
        </a:p>
      </dgm:t>
    </dgm:pt>
    <dgm:pt modelId="{50E0346F-6050-4AAB-BAFB-35AC4C100366}" type="parTrans" cxnId="{822B9F94-0D23-4924-B8E5-B0AD70E8B95B}">
      <dgm:prSet/>
      <dgm:spPr/>
      <dgm:t>
        <a:bodyPr/>
        <a:lstStyle/>
        <a:p>
          <a:endParaRPr lang="zh-TW" altLang="en-US"/>
        </a:p>
      </dgm:t>
    </dgm:pt>
    <dgm:pt modelId="{21F818F2-41D2-46B1-9B84-AA05863F7395}" type="sibTrans" cxnId="{822B9F94-0D23-4924-B8E5-B0AD70E8B95B}">
      <dgm:prSet/>
      <dgm:spPr/>
      <dgm:t>
        <a:bodyPr/>
        <a:lstStyle/>
        <a:p>
          <a:endParaRPr lang="zh-TW" altLang="en-US"/>
        </a:p>
      </dgm:t>
    </dgm:pt>
    <dgm:pt modelId="{54A690E4-83D7-46FE-952A-45952AB4447E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可可豆發酵知識</a:t>
          </a:r>
        </a:p>
      </dgm:t>
    </dgm:pt>
    <dgm:pt modelId="{6D467195-614B-4C4D-8C6A-1426089BEAEB}" type="parTrans" cxnId="{F16E75AA-048C-4BE2-8197-383B99C6E4C6}">
      <dgm:prSet/>
      <dgm:spPr/>
      <dgm:t>
        <a:bodyPr/>
        <a:lstStyle/>
        <a:p>
          <a:endParaRPr lang="zh-TW" altLang="en-US"/>
        </a:p>
      </dgm:t>
    </dgm:pt>
    <dgm:pt modelId="{D3026DCC-858B-4590-8300-01DACA3C7F66}" type="sibTrans" cxnId="{F16E75AA-048C-4BE2-8197-383B99C6E4C6}">
      <dgm:prSet/>
      <dgm:spPr/>
      <dgm:t>
        <a:bodyPr/>
        <a:lstStyle/>
        <a:p>
          <a:endParaRPr lang="zh-TW" altLang="en-US"/>
        </a:p>
      </dgm:t>
    </dgm:pt>
    <dgm:pt modelId="{B132497C-3784-47F8-8C9E-0BE84BE7AA93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巧克力產品製作技術</a:t>
          </a:r>
        </a:p>
      </dgm:t>
    </dgm:pt>
    <dgm:pt modelId="{C98FAC7F-5FC2-4EFC-BE82-071EC4C58C0A}" type="parTrans" cxnId="{CBBCB73D-68AD-417A-B000-F1B026798513}">
      <dgm:prSet/>
      <dgm:spPr/>
      <dgm:t>
        <a:bodyPr/>
        <a:lstStyle/>
        <a:p>
          <a:endParaRPr lang="zh-TW" altLang="en-US"/>
        </a:p>
      </dgm:t>
    </dgm:pt>
    <dgm:pt modelId="{521AD41A-D9E1-4B2B-BD1C-955B962EA32B}" type="sibTrans" cxnId="{CBBCB73D-68AD-417A-B000-F1B026798513}">
      <dgm:prSet/>
      <dgm:spPr/>
      <dgm:t>
        <a:bodyPr/>
        <a:lstStyle/>
        <a:p>
          <a:endParaRPr lang="zh-TW" altLang="en-US"/>
        </a:p>
      </dgm:t>
    </dgm:pt>
    <dgm:pt modelId="{2FB9483C-F016-49BA-9D89-5651726AA6F7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可可及巧克力英文知識</a:t>
          </a:r>
        </a:p>
      </dgm:t>
    </dgm:pt>
    <dgm:pt modelId="{50082EB2-D318-4D9F-9894-545FEC2C9D48}" type="parTrans" cxnId="{0AF4599E-B878-4545-9EA6-08E881FF9A2C}">
      <dgm:prSet/>
      <dgm:spPr/>
      <dgm:t>
        <a:bodyPr/>
        <a:lstStyle/>
        <a:p>
          <a:endParaRPr lang="zh-TW" altLang="en-US"/>
        </a:p>
      </dgm:t>
    </dgm:pt>
    <dgm:pt modelId="{1E4CCDC8-4BE7-4158-BE4A-B907C4412A74}" type="sibTrans" cxnId="{0AF4599E-B878-4545-9EA6-08E881FF9A2C}">
      <dgm:prSet/>
      <dgm:spPr/>
      <dgm:t>
        <a:bodyPr/>
        <a:lstStyle/>
        <a:p>
          <a:endParaRPr lang="zh-TW" altLang="en-US"/>
        </a:p>
      </dgm:t>
    </dgm:pt>
    <dgm:pt modelId="{689B01E1-2EE6-4597-BD8B-C4D4E003898B}" type="pres">
      <dgm:prSet presAssocID="{97D0972C-333E-4D45-AD3D-C14065A4C3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9133D64-6871-4C04-A6EB-546F93AC99D1}" type="pres">
      <dgm:prSet presAssocID="{FB3CAA05-7739-4190-BB7C-B945929132E3}" presName="hierRoot1" presStyleCnt="0">
        <dgm:presLayoutVars>
          <dgm:hierBranch val="init"/>
        </dgm:presLayoutVars>
      </dgm:prSet>
      <dgm:spPr/>
    </dgm:pt>
    <dgm:pt modelId="{1BDEE9AD-DE61-40E5-99D4-3317434D3ED5}" type="pres">
      <dgm:prSet presAssocID="{FB3CAA05-7739-4190-BB7C-B945929132E3}" presName="rootComposite1" presStyleCnt="0"/>
      <dgm:spPr/>
    </dgm:pt>
    <dgm:pt modelId="{6891C709-AC68-436E-BE4F-023517C46CF5}" type="pres">
      <dgm:prSet presAssocID="{FB3CAA05-7739-4190-BB7C-B945929132E3}" presName="rootText1" presStyleLbl="node0" presStyleIdx="0" presStyleCnt="1" custScaleX="133705" custScaleY="143599" custLinFactNeighborX="-5292" custLinFactNeighborY="-52947">
        <dgm:presLayoutVars>
          <dgm:chPref val="3"/>
        </dgm:presLayoutVars>
      </dgm:prSet>
      <dgm:spPr/>
    </dgm:pt>
    <dgm:pt modelId="{CDF76127-C133-417C-A3A7-3CD92796B558}" type="pres">
      <dgm:prSet presAssocID="{FB3CAA05-7739-4190-BB7C-B945929132E3}" presName="rootConnector1" presStyleLbl="node1" presStyleIdx="0" presStyleCnt="0"/>
      <dgm:spPr/>
    </dgm:pt>
    <dgm:pt modelId="{C53297EC-64F0-46E2-A4F4-D15CCAF279E7}" type="pres">
      <dgm:prSet presAssocID="{FB3CAA05-7739-4190-BB7C-B945929132E3}" presName="hierChild2" presStyleCnt="0"/>
      <dgm:spPr/>
    </dgm:pt>
    <dgm:pt modelId="{43AF2407-DE3E-4656-B74D-1F8BFD6C1CFC}" type="pres">
      <dgm:prSet presAssocID="{2FB9E1CC-049E-4DFE-A7A8-C563CF3A38A4}" presName="Name37" presStyleLbl="parChTrans1D2" presStyleIdx="0" presStyleCnt="5"/>
      <dgm:spPr/>
    </dgm:pt>
    <dgm:pt modelId="{D667EFDA-7B52-474E-B0A6-25871A7B1549}" type="pres">
      <dgm:prSet presAssocID="{832E0ED5-6ED4-4D0E-8E7A-70C405F55F16}" presName="hierRoot2" presStyleCnt="0">
        <dgm:presLayoutVars>
          <dgm:hierBranch val="init"/>
        </dgm:presLayoutVars>
      </dgm:prSet>
      <dgm:spPr/>
    </dgm:pt>
    <dgm:pt modelId="{C1837D34-3B2B-475F-8E9C-ECDE6D666898}" type="pres">
      <dgm:prSet presAssocID="{832E0ED5-6ED4-4D0E-8E7A-70C405F55F16}" presName="rootComposite" presStyleCnt="0"/>
      <dgm:spPr/>
    </dgm:pt>
    <dgm:pt modelId="{B0D2F778-3A62-4EEC-B6A3-B777E368B384}" type="pres">
      <dgm:prSet presAssocID="{832E0ED5-6ED4-4D0E-8E7A-70C405F55F16}" presName="rootText" presStyleLbl="node2" presStyleIdx="0" presStyleCnt="5" custScaleX="111117" custLinFactNeighborX="5109">
        <dgm:presLayoutVars>
          <dgm:chPref val="3"/>
        </dgm:presLayoutVars>
      </dgm:prSet>
      <dgm:spPr/>
    </dgm:pt>
    <dgm:pt modelId="{067DB9F9-24F4-4AEB-BAB9-5C14F0915CA0}" type="pres">
      <dgm:prSet presAssocID="{832E0ED5-6ED4-4D0E-8E7A-70C405F55F16}" presName="rootConnector" presStyleLbl="node2" presStyleIdx="0" presStyleCnt="5"/>
      <dgm:spPr/>
    </dgm:pt>
    <dgm:pt modelId="{164A2CDF-DAAC-4186-889F-611DD4953E8F}" type="pres">
      <dgm:prSet presAssocID="{832E0ED5-6ED4-4D0E-8E7A-70C405F55F16}" presName="hierChild4" presStyleCnt="0"/>
      <dgm:spPr/>
    </dgm:pt>
    <dgm:pt modelId="{7CD123DA-356C-4822-AF15-92031C0B2E57}" type="pres">
      <dgm:prSet presAssocID="{832E0ED5-6ED4-4D0E-8E7A-70C405F55F16}" presName="hierChild5" presStyleCnt="0"/>
      <dgm:spPr/>
    </dgm:pt>
    <dgm:pt modelId="{6E75777B-2649-4F54-9C96-109C12B0C620}" type="pres">
      <dgm:prSet presAssocID="{6D467195-614B-4C4D-8C6A-1426089BEAEB}" presName="Name37" presStyleLbl="parChTrans1D2" presStyleIdx="1" presStyleCnt="5"/>
      <dgm:spPr/>
    </dgm:pt>
    <dgm:pt modelId="{D60C83AB-17E7-48FF-A0A9-D8DCE40E0B41}" type="pres">
      <dgm:prSet presAssocID="{54A690E4-83D7-46FE-952A-45952AB4447E}" presName="hierRoot2" presStyleCnt="0">
        <dgm:presLayoutVars>
          <dgm:hierBranch val="init"/>
        </dgm:presLayoutVars>
      </dgm:prSet>
      <dgm:spPr/>
    </dgm:pt>
    <dgm:pt modelId="{389F870F-1D02-43E3-81AC-B542D1F99B4F}" type="pres">
      <dgm:prSet presAssocID="{54A690E4-83D7-46FE-952A-45952AB4447E}" presName="rootComposite" presStyleCnt="0"/>
      <dgm:spPr/>
    </dgm:pt>
    <dgm:pt modelId="{A69503D9-5A9A-4402-8FE1-CF32F64BD5DC}" type="pres">
      <dgm:prSet presAssocID="{54A690E4-83D7-46FE-952A-45952AB4447E}" presName="rootText" presStyleLbl="node2" presStyleIdx="1" presStyleCnt="5" custScaleX="118714">
        <dgm:presLayoutVars>
          <dgm:chPref val="3"/>
        </dgm:presLayoutVars>
      </dgm:prSet>
      <dgm:spPr/>
    </dgm:pt>
    <dgm:pt modelId="{4E434028-D5A6-4668-8A6B-C3C20BD3F67F}" type="pres">
      <dgm:prSet presAssocID="{54A690E4-83D7-46FE-952A-45952AB4447E}" presName="rootConnector" presStyleLbl="node2" presStyleIdx="1" presStyleCnt="5"/>
      <dgm:spPr/>
    </dgm:pt>
    <dgm:pt modelId="{6D085BF8-8439-4D15-81D7-29B1027FA77B}" type="pres">
      <dgm:prSet presAssocID="{54A690E4-83D7-46FE-952A-45952AB4447E}" presName="hierChild4" presStyleCnt="0"/>
      <dgm:spPr/>
    </dgm:pt>
    <dgm:pt modelId="{06E26959-F482-4E17-9A36-7E551F4C796D}" type="pres">
      <dgm:prSet presAssocID="{54A690E4-83D7-46FE-952A-45952AB4447E}" presName="hierChild5" presStyleCnt="0"/>
      <dgm:spPr/>
    </dgm:pt>
    <dgm:pt modelId="{156413A4-E355-403F-BFB1-2ADC8C892092}" type="pres">
      <dgm:prSet presAssocID="{C98FAC7F-5FC2-4EFC-BE82-071EC4C58C0A}" presName="Name37" presStyleLbl="parChTrans1D2" presStyleIdx="2" presStyleCnt="5"/>
      <dgm:spPr/>
    </dgm:pt>
    <dgm:pt modelId="{759F2460-B99D-4F7E-A6C4-E8F468C18CD1}" type="pres">
      <dgm:prSet presAssocID="{B132497C-3784-47F8-8C9E-0BE84BE7AA93}" presName="hierRoot2" presStyleCnt="0">
        <dgm:presLayoutVars>
          <dgm:hierBranch val="init"/>
        </dgm:presLayoutVars>
      </dgm:prSet>
      <dgm:spPr/>
    </dgm:pt>
    <dgm:pt modelId="{E9E86F8C-A952-4C3C-9302-9BB0DAFA3259}" type="pres">
      <dgm:prSet presAssocID="{B132497C-3784-47F8-8C9E-0BE84BE7AA93}" presName="rootComposite" presStyleCnt="0"/>
      <dgm:spPr/>
    </dgm:pt>
    <dgm:pt modelId="{6BD6C161-7EA3-440A-B8B7-7779C322C2B5}" type="pres">
      <dgm:prSet presAssocID="{B132497C-3784-47F8-8C9E-0BE84BE7AA93}" presName="rootText" presStyleLbl="node2" presStyleIdx="2" presStyleCnt="5" custScaleX="141207">
        <dgm:presLayoutVars>
          <dgm:chPref val="3"/>
        </dgm:presLayoutVars>
      </dgm:prSet>
      <dgm:spPr/>
    </dgm:pt>
    <dgm:pt modelId="{07773AF2-E343-4133-8039-4D9C7C415FDA}" type="pres">
      <dgm:prSet presAssocID="{B132497C-3784-47F8-8C9E-0BE84BE7AA93}" presName="rootConnector" presStyleLbl="node2" presStyleIdx="2" presStyleCnt="5"/>
      <dgm:spPr/>
    </dgm:pt>
    <dgm:pt modelId="{3190887B-A4AC-42F9-BF11-7F5AA506FE6B}" type="pres">
      <dgm:prSet presAssocID="{B132497C-3784-47F8-8C9E-0BE84BE7AA93}" presName="hierChild4" presStyleCnt="0"/>
      <dgm:spPr/>
    </dgm:pt>
    <dgm:pt modelId="{25A17732-6DDE-40B9-9DFA-9FEAAA99BBA5}" type="pres">
      <dgm:prSet presAssocID="{B132497C-3784-47F8-8C9E-0BE84BE7AA93}" presName="hierChild5" presStyleCnt="0"/>
      <dgm:spPr/>
    </dgm:pt>
    <dgm:pt modelId="{E1E64805-19F5-4545-913B-3C1BF38DC33D}" type="pres">
      <dgm:prSet presAssocID="{50E0346F-6050-4AAB-BAFB-35AC4C100366}" presName="Name37" presStyleLbl="parChTrans1D2" presStyleIdx="3" presStyleCnt="5"/>
      <dgm:spPr/>
    </dgm:pt>
    <dgm:pt modelId="{D07454C8-185D-4509-B5B7-64A0FD572861}" type="pres">
      <dgm:prSet presAssocID="{4D198A7C-414B-4A62-941A-3B14547523E5}" presName="hierRoot2" presStyleCnt="0">
        <dgm:presLayoutVars>
          <dgm:hierBranch val="init"/>
        </dgm:presLayoutVars>
      </dgm:prSet>
      <dgm:spPr/>
    </dgm:pt>
    <dgm:pt modelId="{5D146E55-1C9B-4F6A-85E2-F251F8DE7540}" type="pres">
      <dgm:prSet presAssocID="{4D198A7C-414B-4A62-941A-3B14547523E5}" presName="rootComposite" presStyleCnt="0"/>
      <dgm:spPr/>
    </dgm:pt>
    <dgm:pt modelId="{F0F5A939-8EE6-4517-A88C-B9926FA65ECE}" type="pres">
      <dgm:prSet presAssocID="{4D198A7C-414B-4A62-941A-3B14547523E5}" presName="rootText" presStyleLbl="node2" presStyleIdx="3" presStyleCnt="5" custScaleX="103852">
        <dgm:presLayoutVars>
          <dgm:chPref val="3"/>
        </dgm:presLayoutVars>
      </dgm:prSet>
      <dgm:spPr/>
    </dgm:pt>
    <dgm:pt modelId="{BCC109AD-D65B-490C-9790-A95382A3948B}" type="pres">
      <dgm:prSet presAssocID="{4D198A7C-414B-4A62-941A-3B14547523E5}" presName="rootConnector" presStyleLbl="node2" presStyleIdx="3" presStyleCnt="5"/>
      <dgm:spPr/>
    </dgm:pt>
    <dgm:pt modelId="{554E2E49-5598-4817-BD2C-1198F3B43A3E}" type="pres">
      <dgm:prSet presAssocID="{4D198A7C-414B-4A62-941A-3B14547523E5}" presName="hierChild4" presStyleCnt="0"/>
      <dgm:spPr/>
    </dgm:pt>
    <dgm:pt modelId="{96E69069-289C-44A3-AB78-5B76DCEE25ED}" type="pres">
      <dgm:prSet presAssocID="{4D198A7C-414B-4A62-941A-3B14547523E5}" presName="hierChild5" presStyleCnt="0"/>
      <dgm:spPr/>
    </dgm:pt>
    <dgm:pt modelId="{8B2C14E4-3CD9-4D02-913C-84C7A21A2F33}" type="pres">
      <dgm:prSet presAssocID="{50082EB2-D318-4D9F-9894-545FEC2C9D48}" presName="Name37" presStyleLbl="parChTrans1D2" presStyleIdx="4" presStyleCnt="5"/>
      <dgm:spPr/>
    </dgm:pt>
    <dgm:pt modelId="{8C00AAC7-84E5-42AB-817E-014F3AE8BD20}" type="pres">
      <dgm:prSet presAssocID="{2FB9483C-F016-49BA-9D89-5651726AA6F7}" presName="hierRoot2" presStyleCnt="0">
        <dgm:presLayoutVars>
          <dgm:hierBranch val="init"/>
        </dgm:presLayoutVars>
      </dgm:prSet>
      <dgm:spPr/>
    </dgm:pt>
    <dgm:pt modelId="{5E8267F3-E4AE-4590-8E3C-156AB41B5B39}" type="pres">
      <dgm:prSet presAssocID="{2FB9483C-F016-49BA-9D89-5651726AA6F7}" presName="rootComposite" presStyleCnt="0"/>
      <dgm:spPr/>
    </dgm:pt>
    <dgm:pt modelId="{87C05F9F-EF4E-4CDC-8329-CFD972D91636}" type="pres">
      <dgm:prSet presAssocID="{2FB9483C-F016-49BA-9D89-5651726AA6F7}" presName="rootText" presStyleLbl="node2" presStyleIdx="4" presStyleCnt="5" custScaleX="103852">
        <dgm:presLayoutVars>
          <dgm:chPref val="3"/>
        </dgm:presLayoutVars>
      </dgm:prSet>
      <dgm:spPr/>
    </dgm:pt>
    <dgm:pt modelId="{A6A76C3F-B3FB-4618-A031-3111B73C0F73}" type="pres">
      <dgm:prSet presAssocID="{2FB9483C-F016-49BA-9D89-5651726AA6F7}" presName="rootConnector" presStyleLbl="node2" presStyleIdx="4" presStyleCnt="5"/>
      <dgm:spPr/>
    </dgm:pt>
    <dgm:pt modelId="{E15C6731-CBD9-4939-8DF9-9191D84E169F}" type="pres">
      <dgm:prSet presAssocID="{2FB9483C-F016-49BA-9D89-5651726AA6F7}" presName="hierChild4" presStyleCnt="0"/>
      <dgm:spPr/>
    </dgm:pt>
    <dgm:pt modelId="{1BBD55C7-08EA-4ABA-883F-5A7928EC4FD0}" type="pres">
      <dgm:prSet presAssocID="{2FB9483C-F016-49BA-9D89-5651726AA6F7}" presName="hierChild5" presStyleCnt="0"/>
      <dgm:spPr/>
    </dgm:pt>
    <dgm:pt modelId="{A1D80CD5-F3BF-4850-9B5D-1CE7324EF055}" type="pres">
      <dgm:prSet presAssocID="{FB3CAA05-7739-4190-BB7C-B945929132E3}" presName="hierChild3" presStyleCnt="0"/>
      <dgm:spPr/>
    </dgm:pt>
  </dgm:ptLst>
  <dgm:cxnLst>
    <dgm:cxn modelId="{3BBE6608-0673-42B1-A32D-9DE40A0BE949}" type="presOf" srcId="{FB3CAA05-7739-4190-BB7C-B945929132E3}" destId="{6891C709-AC68-436E-BE4F-023517C46CF5}" srcOrd="0" destOrd="0" presId="urn:microsoft.com/office/officeart/2005/8/layout/orgChart1"/>
    <dgm:cxn modelId="{25B1470C-3DA4-443C-8290-BFF526E992C1}" type="presOf" srcId="{4D198A7C-414B-4A62-941A-3B14547523E5}" destId="{F0F5A939-8EE6-4517-A88C-B9926FA65ECE}" srcOrd="0" destOrd="0" presId="urn:microsoft.com/office/officeart/2005/8/layout/orgChart1"/>
    <dgm:cxn modelId="{BFB7F72A-19FC-4235-A863-7DB87423B6C5}" type="presOf" srcId="{6D467195-614B-4C4D-8C6A-1426089BEAEB}" destId="{6E75777B-2649-4F54-9C96-109C12B0C620}" srcOrd="0" destOrd="0" presId="urn:microsoft.com/office/officeart/2005/8/layout/orgChart1"/>
    <dgm:cxn modelId="{C9A57035-C89C-406F-AFF7-2749DE8CB23B}" type="presOf" srcId="{50082EB2-D318-4D9F-9894-545FEC2C9D48}" destId="{8B2C14E4-3CD9-4D02-913C-84C7A21A2F33}" srcOrd="0" destOrd="0" presId="urn:microsoft.com/office/officeart/2005/8/layout/orgChart1"/>
    <dgm:cxn modelId="{CBBCB73D-68AD-417A-B000-F1B026798513}" srcId="{FB3CAA05-7739-4190-BB7C-B945929132E3}" destId="{B132497C-3784-47F8-8C9E-0BE84BE7AA93}" srcOrd="2" destOrd="0" parTransId="{C98FAC7F-5FC2-4EFC-BE82-071EC4C58C0A}" sibTransId="{521AD41A-D9E1-4B2B-BD1C-955B962EA32B}"/>
    <dgm:cxn modelId="{3026653F-DFBE-4D9D-8E49-766EE1B9CC3B}" type="presOf" srcId="{54A690E4-83D7-46FE-952A-45952AB4447E}" destId="{A69503D9-5A9A-4402-8FE1-CF32F64BD5DC}" srcOrd="0" destOrd="0" presId="urn:microsoft.com/office/officeart/2005/8/layout/orgChart1"/>
    <dgm:cxn modelId="{C4453360-BBFA-486B-BB89-107A4DC73228}" srcId="{FB3CAA05-7739-4190-BB7C-B945929132E3}" destId="{832E0ED5-6ED4-4D0E-8E7A-70C405F55F16}" srcOrd="0" destOrd="0" parTransId="{2FB9E1CC-049E-4DFE-A7A8-C563CF3A38A4}" sibTransId="{CD546241-3A2C-48D8-B3CD-7E2F3004355A}"/>
    <dgm:cxn modelId="{319A9C43-62C8-4288-B38C-DD1F64FAE7F7}" type="presOf" srcId="{54A690E4-83D7-46FE-952A-45952AB4447E}" destId="{4E434028-D5A6-4668-8A6B-C3C20BD3F67F}" srcOrd="1" destOrd="0" presId="urn:microsoft.com/office/officeart/2005/8/layout/orgChart1"/>
    <dgm:cxn modelId="{0F778E48-733B-4B25-8857-36D497704F63}" type="presOf" srcId="{832E0ED5-6ED4-4D0E-8E7A-70C405F55F16}" destId="{067DB9F9-24F4-4AEB-BAB9-5C14F0915CA0}" srcOrd="1" destOrd="0" presId="urn:microsoft.com/office/officeart/2005/8/layout/orgChart1"/>
    <dgm:cxn modelId="{CEEF424B-7B6C-4FDF-96F1-8F4CCF78EEC7}" type="presOf" srcId="{97D0972C-333E-4D45-AD3D-C14065A4C3CC}" destId="{689B01E1-2EE6-4597-BD8B-C4D4E003898B}" srcOrd="0" destOrd="0" presId="urn:microsoft.com/office/officeart/2005/8/layout/orgChart1"/>
    <dgm:cxn modelId="{DFDC974F-14F5-4609-BB3B-B06531E7BD4B}" type="presOf" srcId="{4D198A7C-414B-4A62-941A-3B14547523E5}" destId="{BCC109AD-D65B-490C-9790-A95382A3948B}" srcOrd="1" destOrd="0" presId="urn:microsoft.com/office/officeart/2005/8/layout/orgChart1"/>
    <dgm:cxn modelId="{BEC49C55-744F-4921-92E4-B5BA37F84B03}" type="presOf" srcId="{2FB9483C-F016-49BA-9D89-5651726AA6F7}" destId="{87C05F9F-EF4E-4CDC-8329-CFD972D91636}" srcOrd="0" destOrd="0" presId="urn:microsoft.com/office/officeart/2005/8/layout/orgChart1"/>
    <dgm:cxn modelId="{10BF6580-46F3-4BCA-BFB7-ADFECBB3B3A2}" type="presOf" srcId="{832E0ED5-6ED4-4D0E-8E7A-70C405F55F16}" destId="{B0D2F778-3A62-4EEC-B6A3-B777E368B384}" srcOrd="0" destOrd="0" presId="urn:microsoft.com/office/officeart/2005/8/layout/orgChart1"/>
    <dgm:cxn modelId="{00E54383-2CF3-429D-BE2D-11AA2A4FBFF4}" type="presOf" srcId="{2FB9E1CC-049E-4DFE-A7A8-C563CF3A38A4}" destId="{43AF2407-DE3E-4656-B74D-1F8BFD6C1CFC}" srcOrd="0" destOrd="0" presId="urn:microsoft.com/office/officeart/2005/8/layout/orgChart1"/>
    <dgm:cxn modelId="{822B9F94-0D23-4924-B8E5-B0AD70E8B95B}" srcId="{FB3CAA05-7739-4190-BB7C-B945929132E3}" destId="{4D198A7C-414B-4A62-941A-3B14547523E5}" srcOrd="3" destOrd="0" parTransId="{50E0346F-6050-4AAB-BAFB-35AC4C100366}" sibTransId="{21F818F2-41D2-46B1-9B84-AA05863F7395}"/>
    <dgm:cxn modelId="{0AF4599E-B878-4545-9EA6-08E881FF9A2C}" srcId="{FB3CAA05-7739-4190-BB7C-B945929132E3}" destId="{2FB9483C-F016-49BA-9D89-5651726AA6F7}" srcOrd="4" destOrd="0" parTransId="{50082EB2-D318-4D9F-9894-545FEC2C9D48}" sibTransId="{1E4CCDC8-4BE7-4158-BE4A-B907C4412A74}"/>
    <dgm:cxn modelId="{AB5037A2-5AB8-4514-968F-43E71A2B10F1}" type="presOf" srcId="{B132497C-3784-47F8-8C9E-0BE84BE7AA93}" destId="{07773AF2-E343-4133-8039-4D9C7C415FDA}" srcOrd="1" destOrd="0" presId="urn:microsoft.com/office/officeart/2005/8/layout/orgChart1"/>
    <dgm:cxn modelId="{F16E75AA-048C-4BE2-8197-383B99C6E4C6}" srcId="{FB3CAA05-7739-4190-BB7C-B945929132E3}" destId="{54A690E4-83D7-46FE-952A-45952AB4447E}" srcOrd="1" destOrd="0" parTransId="{6D467195-614B-4C4D-8C6A-1426089BEAEB}" sibTransId="{D3026DCC-858B-4590-8300-01DACA3C7F66}"/>
    <dgm:cxn modelId="{0B1F39C0-2631-483C-84A0-A564F6C8788D}" type="presOf" srcId="{50E0346F-6050-4AAB-BAFB-35AC4C100366}" destId="{E1E64805-19F5-4545-913B-3C1BF38DC33D}" srcOrd="0" destOrd="0" presId="urn:microsoft.com/office/officeart/2005/8/layout/orgChart1"/>
    <dgm:cxn modelId="{F5D6A2C3-2CB8-466C-9576-30F07AE8D7F8}" type="presOf" srcId="{FB3CAA05-7739-4190-BB7C-B945929132E3}" destId="{CDF76127-C133-417C-A3A7-3CD92796B558}" srcOrd="1" destOrd="0" presId="urn:microsoft.com/office/officeart/2005/8/layout/orgChart1"/>
    <dgm:cxn modelId="{E42E5FDC-D0DC-42A6-9890-E28706FFE6D6}" type="presOf" srcId="{C98FAC7F-5FC2-4EFC-BE82-071EC4C58C0A}" destId="{156413A4-E355-403F-BFB1-2ADC8C892092}" srcOrd="0" destOrd="0" presId="urn:microsoft.com/office/officeart/2005/8/layout/orgChart1"/>
    <dgm:cxn modelId="{CC8A32E6-F572-40A9-902A-EB8FED49E78B}" type="presOf" srcId="{2FB9483C-F016-49BA-9D89-5651726AA6F7}" destId="{A6A76C3F-B3FB-4618-A031-3111B73C0F73}" srcOrd="1" destOrd="0" presId="urn:microsoft.com/office/officeart/2005/8/layout/orgChart1"/>
    <dgm:cxn modelId="{2B3900EE-DBD6-4175-B1F9-E2FDC823AAE0}" srcId="{97D0972C-333E-4D45-AD3D-C14065A4C3CC}" destId="{FB3CAA05-7739-4190-BB7C-B945929132E3}" srcOrd="0" destOrd="0" parTransId="{44132F59-B27E-4C07-995D-569EA99FCBCA}" sibTransId="{9D4230AF-20D2-4CEF-83DF-483490D2FA6D}"/>
    <dgm:cxn modelId="{F37C4CF4-FAF5-41B0-AD87-7FA096984D1E}" type="presOf" srcId="{B132497C-3784-47F8-8C9E-0BE84BE7AA93}" destId="{6BD6C161-7EA3-440A-B8B7-7779C322C2B5}" srcOrd="0" destOrd="0" presId="urn:microsoft.com/office/officeart/2005/8/layout/orgChart1"/>
    <dgm:cxn modelId="{E92EB34D-50C3-45B9-8A43-DB5D699ACB11}" type="presParOf" srcId="{689B01E1-2EE6-4597-BD8B-C4D4E003898B}" destId="{D9133D64-6871-4C04-A6EB-546F93AC99D1}" srcOrd="0" destOrd="0" presId="urn:microsoft.com/office/officeart/2005/8/layout/orgChart1"/>
    <dgm:cxn modelId="{F7189C9C-58E5-4D61-8FEC-41EAFEE3D950}" type="presParOf" srcId="{D9133D64-6871-4C04-A6EB-546F93AC99D1}" destId="{1BDEE9AD-DE61-40E5-99D4-3317434D3ED5}" srcOrd="0" destOrd="0" presId="urn:microsoft.com/office/officeart/2005/8/layout/orgChart1"/>
    <dgm:cxn modelId="{BE534ABB-E48F-491F-B222-1500A47503CA}" type="presParOf" srcId="{1BDEE9AD-DE61-40E5-99D4-3317434D3ED5}" destId="{6891C709-AC68-436E-BE4F-023517C46CF5}" srcOrd="0" destOrd="0" presId="urn:microsoft.com/office/officeart/2005/8/layout/orgChart1"/>
    <dgm:cxn modelId="{C2ABC61C-9622-4D83-BB79-E55C7F29F1F5}" type="presParOf" srcId="{1BDEE9AD-DE61-40E5-99D4-3317434D3ED5}" destId="{CDF76127-C133-417C-A3A7-3CD92796B558}" srcOrd="1" destOrd="0" presId="urn:microsoft.com/office/officeart/2005/8/layout/orgChart1"/>
    <dgm:cxn modelId="{24A5477C-05C6-4157-AF9F-679D861011FB}" type="presParOf" srcId="{D9133D64-6871-4C04-A6EB-546F93AC99D1}" destId="{C53297EC-64F0-46E2-A4F4-D15CCAF279E7}" srcOrd="1" destOrd="0" presId="urn:microsoft.com/office/officeart/2005/8/layout/orgChart1"/>
    <dgm:cxn modelId="{91723572-9D37-4B1E-B415-08A76A22BB99}" type="presParOf" srcId="{C53297EC-64F0-46E2-A4F4-D15CCAF279E7}" destId="{43AF2407-DE3E-4656-B74D-1F8BFD6C1CFC}" srcOrd="0" destOrd="0" presId="urn:microsoft.com/office/officeart/2005/8/layout/orgChart1"/>
    <dgm:cxn modelId="{5DFFD909-0F71-4145-8112-B216A1D6BC44}" type="presParOf" srcId="{C53297EC-64F0-46E2-A4F4-D15CCAF279E7}" destId="{D667EFDA-7B52-474E-B0A6-25871A7B1549}" srcOrd="1" destOrd="0" presId="urn:microsoft.com/office/officeart/2005/8/layout/orgChart1"/>
    <dgm:cxn modelId="{C23433F9-2EA5-4D47-91AE-470935CB8F30}" type="presParOf" srcId="{D667EFDA-7B52-474E-B0A6-25871A7B1549}" destId="{C1837D34-3B2B-475F-8E9C-ECDE6D666898}" srcOrd="0" destOrd="0" presId="urn:microsoft.com/office/officeart/2005/8/layout/orgChart1"/>
    <dgm:cxn modelId="{B4B5CAD8-22E1-4F6E-8BB9-71CE29F71F72}" type="presParOf" srcId="{C1837D34-3B2B-475F-8E9C-ECDE6D666898}" destId="{B0D2F778-3A62-4EEC-B6A3-B777E368B384}" srcOrd="0" destOrd="0" presId="urn:microsoft.com/office/officeart/2005/8/layout/orgChart1"/>
    <dgm:cxn modelId="{19C95580-FAB0-411B-9BD2-0B4E0CA5B04C}" type="presParOf" srcId="{C1837D34-3B2B-475F-8E9C-ECDE6D666898}" destId="{067DB9F9-24F4-4AEB-BAB9-5C14F0915CA0}" srcOrd="1" destOrd="0" presId="urn:microsoft.com/office/officeart/2005/8/layout/orgChart1"/>
    <dgm:cxn modelId="{DD0A0754-7B00-49CF-BE4C-F00ACA625647}" type="presParOf" srcId="{D667EFDA-7B52-474E-B0A6-25871A7B1549}" destId="{164A2CDF-DAAC-4186-889F-611DD4953E8F}" srcOrd="1" destOrd="0" presId="urn:microsoft.com/office/officeart/2005/8/layout/orgChart1"/>
    <dgm:cxn modelId="{7A437912-22C7-4469-A5A6-0E656CD93C76}" type="presParOf" srcId="{D667EFDA-7B52-474E-B0A6-25871A7B1549}" destId="{7CD123DA-356C-4822-AF15-92031C0B2E57}" srcOrd="2" destOrd="0" presId="urn:microsoft.com/office/officeart/2005/8/layout/orgChart1"/>
    <dgm:cxn modelId="{5AE75715-18BE-42EB-AD77-D9E5D38AECA1}" type="presParOf" srcId="{C53297EC-64F0-46E2-A4F4-D15CCAF279E7}" destId="{6E75777B-2649-4F54-9C96-109C12B0C620}" srcOrd="2" destOrd="0" presId="urn:microsoft.com/office/officeart/2005/8/layout/orgChart1"/>
    <dgm:cxn modelId="{45740560-7AC6-42F5-9B6F-F7D203BDAB99}" type="presParOf" srcId="{C53297EC-64F0-46E2-A4F4-D15CCAF279E7}" destId="{D60C83AB-17E7-48FF-A0A9-D8DCE40E0B41}" srcOrd="3" destOrd="0" presId="urn:microsoft.com/office/officeart/2005/8/layout/orgChart1"/>
    <dgm:cxn modelId="{70E3BC87-3F68-4670-B232-5DF05ED17240}" type="presParOf" srcId="{D60C83AB-17E7-48FF-A0A9-D8DCE40E0B41}" destId="{389F870F-1D02-43E3-81AC-B542D1F99B4F}" srcOrd="0" destOrd="0" presId="urn:microsoft.com/office/officeart/2005/8/layout/orgChart1"/>
    <dgm:cxn modelId="{E3D84BBB-2199-427D-B552-EFE9EA723B47}" type="presParOf" srcId="{389F870F-1D02-43E3-81AC-B542D1F99B4F}" destId="{A69503D9-5A9A-4402-8FE1-CF32F64BD5DC}" srcOrd="0" destOrd="0" presId="urn:microsoft.com/office/officeart/2005/8/layout/orgChart1"/>
    <dgm:cxn modelId="{A8640B10-0934-463B-8694-E78771277533}" type="presParOf" srcId="{389F870F-1D02-43E3-81AC-B542D1F99B4F}" destId="{4E434028-D5A6-4668-8A6B-C3C20BD3F67F}" srcOrd="1" destOrd="0" presId="urn:microsoft.com/office/officeart/2005/8/layout/orgChart1"/>
    <dgm:cxn modelId="{8BF1108A-345C-46CB-8AFD-0641500BFF33}" type="presParOf" srcId="{D60C83AB-17E7-48FF-A0A9-D8DCE40E0B41}" destId="{6D085BF8-8439-4D15-81D7-29B1027FA77B}" srcOrd="1" destOrd="0" presId="urn:microsoft.com/office/officeart/2005/8/layout/orgChart1"/>
    <dgm:cxn modelId="{AE02AB36-2EC4-47C8-8934-AEB24B2EA3D4}" type="presParOf" srcId="{D60C83AB-17E7-48FF-A0A9-D8DCE40E0B41}" destId="{06E26959-F482-4E17-9A36-7E551F4C796D}" srcOrd="2" destOrd="0" presId="urn:microsoft.com/office/officeart/2005/8/layout/orgChart1"/>
    <dgm:cxn modelId="{A01CB4DA-580B-4FCF-B7FA-77CE9D1CE003}" type="presParOf" srcId="{C53297EC-64F0-46E2-A4F4-D15CCAF279E7}" destId="{156413A4-E355-403F-BFB1-2ADC8C892092}" srcOrd="4" destOrd="0" presId="urn:microsoft.com/office/officeart/2005/8/layout/orgChart1"/>
    <dgm:cxn modelId="{BA3695C5-10DD-4B32-B8AB-43743FAB36D2}" type="presParOf" srcId="{C53297EC-64F0-46E2-A4F4-D15CCAF279E7}" destId="{759F2460-B99D-4F7E-A6C4-E8F468C18CD1}" srcOrd="5" destOrd="0" presId="urn:microsoft.com/office/officeart/2005/8/layout/orgChart1"/>
    <dgm:cxn modelId="{7DF777D4-C68C-48CD-BA4C-40534C17CCDB}" type="presParOf" srcId="{759F2460-B99D-4F7E-A6C4-E8F468C18CD1}" destId="{E9E86F8C-A952-4C3C-9302-9BB0DAFA3259}" srcOrd="0" destOrd="0" presId="urn:microsoft.com/office/officeart/2005/8/layout/orgChart1"/>
    <dgm:cxn modelId="{50D5003F-65D5-4EF0-9955-5C6C978238C6}" type="presParOf" srcId="{E9E86F8C-A952-4C3C-9302-9BB0DAFA3259}" destId="{6BD6C161-7EA3-440A-B8B7-7779C322C2B5}" srcOrd="0" destOrd="0" presId="urn:microsoft.com/office/officeart/2005/8/layout/orgChart1"/>
    <dgm:cxn modelId="{587047A4-2AE4-450F-9B53-3237BCAFEB2A}" type="presParOf" srcId="{E9E86F8C-A952-4C3C-9302-9BB0DAFA3259}" destId="{07773AF2-E343-4133-8039-4D9C7C415FDA}" srcOrd="1" destOrd="0" presId="urn:microsoft.com/office/officeart/2005/8/layout/orgChart1"/>
    <dgm:cxn modelId="{D6B9685C-1308-4B0A-AA93-DE8006DBD380}" type="presParOf" srcId="{759F2460-B99D-4F7E-A6C4-E8F468C18CD1}" destId="{3190887B-A4AC-42F9-BF11-7F5AA506FE6B}" srcOrd="1" destOrd="0" presId="urn:microsoft.com/office/officeart/2005/8/layout/orgChart1"/>
    <dgm:cxn modelId="{EA025A95-9F91-4251-BF12-5392D92F2444}" type="presParOf" srcId="{759F2460-B99D-4F7E-A6C4-E8F468C18CD1}" destId="{25A17732-6DDE-40B9-9DFA-9FEAAA99BBA5}" srcOrd="2" destOrd="0" presId="urn:microsoft.com/office/officeart/2005/8/layout/orgChart1"/>
    <dgm:cxn modelId="{4608ADF8-6181-49E6-8282-2E462218252B}" type="presParOf" srcId="{C53297EC-64F0-46E2-A4F4-D15CCAF279E7}" destId="{E1E64805-19F5-4545-913B-3C1BF38DC33D}" srcOrd="6" destOrd="0" presId="urn:microsoft.com/office/officeart/2005/8/layout/orgChart1"/>
    <dgm:cxn modelId="{0B128BA6-CCAB-478C-A86C-0C22CA9948A2}" type="presParOf" srcId="{C53297EC-64F0-46E2-A4F4-D15CCAF279E7}" destId="{D07454C8-185D-4509-B5B7-64A0FD572861}" srcOrd="7" destOrd="0" presId="urn:microsoft.com/office/officeart/2005/8/layout/orgChart1"/>
    <dgm:cxn modelId="{CA071A26-B9B8-40B3-94F1-425981DE862B}" type="presParOf" srcId="{D07454C8-185D-4509-B5B7-64A0FD572861}" destId="{5D146E55-1C9B-4F6A-85E2-F251F8DE7540}" srcOrd="0" destOrd="0" presId="urn:microsoft.com/office/officeart/2005/8/layout/orgChart1"/>
    <dgm:cxn modelId="{3D1DAE39-5B32-44A6-B630-6659B4469C30}" type="presParOf" srcId="{5D146E55-1C9B-4F6A-85E2-F251F8DE7540}" destId="{F0F5A939-8EE6-4517-A88C-B9926FA65ECE}" srcOrd="0" destOrd="0" presId="urn:microsoft.com/office/officeart/2005/8/layout/orgChart1"/>
    <dgm:cxn modelId="{4DC7927D-5E3E-4889-80A8-473C61C5FD15}" type="presParOf" srcId="{5D146E55-1C9B-4F6A-85E2-F251F8DE7540}" destId="{BCC109AD-D65B-490C-9790-A95382A3948B}" srcOrd="1" destOrd="0" presId="urn:microsoft.com/office/officeart/2005/8/layout/orgChart1"/>
    <dgm:cxn modelId="{B7BC66C1-8012-4382-8CD2-60FBAE72A4D6}" type="presParOf" srcId="{D07454C8-185D-4509-B5B7-64A0FD572861}" destId="{554E2E49-5598-4817-BD2C-1198F3B43A3E}" srcOrd="1" destOrd="0" presId="urn:microsoft.com/office/officeart/2005/8/layout/orgChart1"/>
    <dgm:cxn modelId="{362DB512-BC20-4768-819E-38C74D6AC5B1}" type="presParOf" srcId="{D07454C8-185D-4509-B5B7-64A0FD572861}" destId="{96E69069-289C-44A3-AB78-5B76DCEE25ED}" srcOrd="2" destOrd="0" presId="urn:microsoft.com/office/officeart/2005/8/layout/orgChart1"/>
    <dgm:cxn modelId="{4C322492-14D3-4C3B-96B6-1F699E6CD8B9}" type="presParOf" srcId="{C53297EC-64F0-46E2-A4F4-D15CCAF279E7}" destId="{8B2C14E4-3CD9-4D02-913C-84C7A21A2F33}" srcOrd="8" destOrd="0" presId="urn:microsoft.com/office/officeart/2005/8/layout/orgChart1"/>
    <dgm:cxn modelId="{177190A7-6E87-4C3D-A530-F39F55569A2F}" type="presParOf" srcId="{C53297EC-64F0-46E2-A4F4-D15CCAF279E7}" destId="{8C00AAC7-84E5-42AB-817E-014F3AE8BD20}" srcOrd="9" destOrd="0" presId="urn:microsoft.com/office/officeart/2005/8/layout/orgChart1"/>
    <dgm:cxn modelId="{B42E7EFD-13F4-4930-98EA-B65CE83EEA7B}" type="presParOf" srcId="{8C00AAC7-84E5-42AB-817E-014F3AE8BD20}" destId="{5E8267F3-E4AE-4590-8E3C-156AB41B5B39}" srcOrd="0" destOrd="0" presId="urn:microsoft.com/office/officeart/2005/8/layout/orgChart1"/>
    <dgm:cxn modelId="{35F8D684-7016-4C3D-87D8-B038D8DCA2CB}" type="presParOf" srcId="{5E8267F3-E4AE-4590-8E3C-156AB41B5B39}" destId="{87C05F9F-EF4E-4CDC-8329-CFD972D91636}" srcOrd="0" destOrd="0" presId="urn:microsoft.com/office/officeart/2005/8/layout/orgChart1"/>
    <dgm:cxn modelId="{ABE839A9-A553-4EB7-9143-1D505C690776}" type="presParOf" srcId="{5E8267F3-E4AE-4590-8E3C-156AB41B5B39}" destId="{A6A76C3F-B3FB-4618-A031-3111B73C0F73}" srcOrd="1" destOrd="0" presId="urn:microsoft.com/office/officeart/2005/8/layout/orgChart1"/>
    <dgm:cxn modelId="{DB5FD33A-8AB1-4BF6-BC53-9DA3566B4AEB}" type="presParOf" srcId="{8C00AAC7-84E5-42AB-817E-014F3AE8BD20}" destId="{E15C6731-CBD9-4939-8DF9-9191D84E169F}" srcOrd="1" destOrd="0" presId="urn:microsoft.com/office/officeart/2005/8/layout/orgChart1"/>
    <dgm:cxn modelId="{0A2A9D94-A498-47E7-8DE6-BBCF988C90BC}" type="presParOf" srcId="{8C00AAC7-84E5-42AB-817E-014F3AE8BD20}" destId="{1BBD55C7-08EA-4ABA-883F-5A7928EC4FD0}" srcOrd="2" destOrd="0" presId="urn:microsoft.com/office/officeart/2005/8/layout/orgChart1"/>
    <dgm:cxn modelId="{77968FF4-644F-4737-AB92-E47A9DDFB814}" type="presParOf" srcId="{D9133D64-6871-4C04-A6EB-546F93AC99D1}" destId="{A1D80CD5-F3BF-4850-9B5D-1CE7324EF0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C14E4-3CD9-4D02-913C-84C7A21A2F33}">
      <dsp:nvSpPr>
        <dsp:cNvPr id="0" name=""/>
        <dsp:cNvSpPr/>
      </dsp:nvSpPr>
      <dsp:spPr>
        <a:xfrm>
          <a:off x="5173905" y="1726229"/>
          <a:ext cx="4513931" cy="75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40"/>
              </a:lnTo>
              <a:lnTo>
                <a:pt x="4513931" y="586140"/>
              </a:lnTo>
              <a:lnTo>
                <a:pt x="4513931" y="752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64805-19F5-4545-913B-3C1BF38DC33D}">
      <dsp:nvSpPr>
        <dsp:cNvPr id="0" name=""/>
        <dsp:cNvSpPr/>
      </dsp:nvSpPr>
      <dsp:spPr>
        <a:xfrm>
          <a:off x="5173905" y="1726229"/>
          <a:ext cx="2534654" cy="75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40"/>
              </a:lnTo>
              <a:lnTo>
                <a:pt x="2534654" y="586140"/>
              </a:lnTo>
              <a:lnTo>
                <a:pt x="2534654" y="752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413A4-E355-403F-BFB1-2ADC8C892092}">
      <dsp:nvSpPr>
        <dsp:cNvPr id="0" name=""/>
        <dsp:cNvSpPr/>
      </dsp:nvSpPr>
      <dsp:spPr>
        <a:xfrm>
          <a:off x="5173905" y="1726229"/>
          <a:ext cx="259283" cy="75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140"/>
              </a:lnTo>
              <a:lnTo>
                <a:pt x="259283" y="586140"/>
              </a:lnTo>
              <a:lnTo>
                <a:pt x="259283" y="752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5777B-2649-4F54-9C96-109C12B0C620}">
      <dsp:nvSpPr>
        <dsp:cNvPr id="0" name=""/>
        <dsp:cNvSpPr/>
      </dsp:nvSpPr>
      <dsp:spPr>
        <a:xfrm>
          <a:off x="3040014" y="1726229"/>
          <a:ext cx="2133891" cy="752596"/>
        </a:xfrm>
        <a:custGeom>
          <a:avLst/>
          <a:gdLst/>
          <a:ahLst/>
          <a:cxnLst/>
          <a:rect l="0" t="0" r="0" b="0"/>
          <a:pathLst>
            <a:path>
              <a:moveTo>
                <a:pt x="2133891" y="0"/>
              </a:moveTo>
              <a:lnTo>
                <a:pt x="2133891" y="586140"/>
              </a:lnTo>
              <a:lnTo>
                <a:pt x="0" y="586140"/>
              </a:lnTo>
              <a:lnTo>
                <a:pt x="0" y="752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F2407-DE3E-4656-B74D-1F8BFD6C1CFC}">
      <dsp:nvSpPr>
        <dsp:cNvPr id="0" name=""/>
        <dsp:cNvSpPr/>
      </dsp:nvSpPr>
      <dsp:spPr>
        <a:xfrm>
          <a:off x="966341" y="1726229"/>
          <a:ext cx="4207564" cy="752596"/>
        </a:xfrm>
        <a:custGeom>
          <a:avLst/>
          <a:gdLst/>
          <a:ahLst/>
          <a:cxnLst/>
          <a:rect l="0" t="0" r="0" b="0"/>
          <a:pathLst>
            <a:path>
              <a:moveTo>
                <a:pt x="4207564" y="0"/>
              </a:moveTo>
              <a:lnTo>
                <a:pt x="4207564" y="586140"/>
              </a:lnTo>
              <a:lnTo>
                <a:pt x="0" y="586140"/>
              </a:lnTo>
              <a:lnTo>
                <a:pt x="0" y="752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1C709-AC68-436E-BE4F-023517C46CF5}">
      <dsp:nvSpPr>
        <dsp:cNvPr id="0" name=""/>
        <dsp:cNvSpPr/>
      </dsp:nvSpPr>
      <dsp:spPr>
        <a:xfrm>
          <a:off x="4114094" y="587992"/>
          <a:ext cx="2119623" cy="1138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A.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進階佳農巧克力</a:t>
          </a:r>
        </a:p>
      </dsp:txBody>
      <dsp:txXfrm>
        <a:off x="4114094" y="587992"/>
        <a:ext cx="2119623" cy="1138236"/>
      </dsp:txXfrm>
    </dsp:sp>
    <dsp:sp modelId="{B0D2F778-3A62-4EEC-B6A3-B777E368B384}">
      <dsp:nvSpPr>
        <dsp:cNvPr id="0" name=""/>
        <dsp:cNvSpPr/>
      </dsp:nvSpPr>
      <dsp:spPr>
        <a:xfrm>
          <a:off x="85573" y="2478825"/>
          <a:ext cx="1761536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可可樹種植知識</a:t>
          </a:r>
        </a:p>
      </dsp:txBody>
      <dsp:txXfrm>
        <a:off x="85573" y="2478825"/>
        <a:ext cx="1761536" cy="792649"/>
      </dsp:txXfrm>
    </dsp:sp>
    <dsp:sp modelId="{A69503D9-5A9A-4402-8FE1-CF32F64BD5DC}">
      <dsp:nvSpPr>
        <dsp:cNvPr id="0" name=""/>
        <dsp:cNvSpPr/>
      </dsp:nvSpPr>
      <dsp:spPr>
        <a:xfrm>
          <a:off x="2099029" y="2478825"/>
          <a:ext cx="1881971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可可豆發酵知識</a:t>
          </a:r>
        </a:p>
      </dsp:txBody>
      <dsp:txXfrm>
        <a:off x="2099029" y="2478825"/>
        <a:ext cx="1881971" cy="792649"/>
      </dsp:txXfrm>
    </dsp:sp>
    <dsp:sp modelId="{6BD6C161-7EA3-440A-B8B7-7779C322C2B5}">
      <dsp:nvSpPr>
        <dsp:cNvPr id="0" name=""/>
        <dsp:cNvSpPr/>
      </dsp:nvSpPr>
      <dsp:spPr>
        <a:xfrm>
          <a:off x="4313913" y="2478825"/>
          <a:ext cx="2238552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巧克力產品製作技術</a:t>
          </a:r>
        </a:p>
      </dsp:txBody>
      <dsp:txXfrm>
        <a:off x="4313913" y="2478825"/>
        <a:ext cx="2238552" cy="792649"/>
      </dsp:txXfrm>
    </dsp:sp>
    <dsp:sp modelId="{F0F5A939-8EE6-4517-A88C-B9926FA65ECE}">
      <dsp:nvSpPr>
        <dsp:cNvPr id="0" name=""/>
        <dsp:cNvSpPr/>
      </dsp:nvSpPr>
      <dsp:spPr>
        <a:xfrm>
          <a:off x="6885378" y="2478825"/>
          <a:ext cx="1646364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巧克力飲品製作技術</a:t>
          </a:r>
        </a:p>
      </dsp:txBody>
      <dsp:txXfrm>
        <a:off x="6885378" y="2478825"/>
        <a:ext cx="1646364" cy="792649"/>
      </dsp:txXfrm>
    </dsp:sp>
    <dsp:sp modelId="{87C05F9F-EF4E-4CDC-8329-CFD972D91636}">
      <dsp:nvSpPr>
        <dsp:cNvPr id="0" name=""/>
        <dsp:cNvSpPr/>
      </dsp:nvSpPr>
      <dsp:spPr>
        <a:xfrm>
          <a:off x="8864655" y="2478825"/>
          <a:ext cx="1646364" cy="792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可可及巧克力英文知識</a:t>
          </a:r>
        </a:p>
      </dsp:txBody>
      <dsp:txXfrm>
        <a:off x="8864655" y="2478825"/>
        <a:ext cx="1646364" cy="792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BC4-9C84-44EB-B592-249EB532706E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406226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334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3AEC-233F-481F-978E-1FDF45F4AC58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71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E47A-3A22-4820-A4A5-9D0680ED93E6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33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79D7-C51A-4379-8101-0F427670FBEE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397913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733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6E09-31BA-484C-B898-EB7EECA9337F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83684" y="6389601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830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172-3DE2-4B4A-9A74-3B03128F33EA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358746" y="6414539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59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EC68-01FB-4FFB-A975-D2F3EBBC1055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74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016-7459-4B0C-B782-DE939A701D4D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38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208C-8397-4F4E-AE67-B62A51158AE3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99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D0D8-D47F-4FF4-AF3B-1ED45A36CDDE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3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7E1F-475D-4C9B-B4CB-D24A222AA008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10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CAEF-3A4D-452E-9F13-5F49C3117FBB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/>
          <a:stretch/>
        </p:blipFill>
        <p:spPr>
          <a:xfrm>
            <a:off x="-18487" y="17253"/>
            <a:ext cx="12228973" cy="24303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" y="4850371"/>
            <a:ext cx="11726720" cy="2007718"/>
          </a:xfrm>
          <a:prstGeom prst="rect">
            <a:avLst/>
          </a:prstGeom>
          <a:effectLst>
            <a:glow rad="127000">
              <a:schemeClr val="bg1"/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5170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314031"/>
            <a:ext cx="10515600" cy="909883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A1.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研發具產業特色統整與跨域課程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082291"/>
              </p:ext>
            </p:extLst>
          </p:nvPr>
        </p:nvGraphicFramePr>
        <p:xfrm>
          <a:off x="838200" y="1897811"/>
          <a:ext cx="10515600" cy="427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20240" y="150697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82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574875" y="1322671"/>
            <a:ext cx="10928855" cy="842473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A1.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研發具產業特色統整與跨域課程</a:t>
            </a:r>
            <a:r>
              <a:rPr lang="en-US" altLang="zh-TW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dirty="0">
                <a:solidFill>
                  <a:srgbClr val="ED7D31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進階佳農巧克力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11851" y="402166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83739014-FD02-431E-98D2-07930CAF0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53046"/>
              </p:ext>
            </p:extLst>
          </p:nvPr>
        </p:nvGraphicFramePr>
        <p:xfrm>
          <a:off x="1453160" y="2165144"/>
          <a:ext cx="8127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513">
                  <a:extLst>
                    <a:ext uri="{9D8B030D-6E8A-4147-A177-3AD203B41FA5}">
                      <a16:colId xmlns:a16="http://schemas.microsoft.com/office/drawing/2014/main" val="3579479112"/>
                    </a:ext>
                  </a:extLst>
                </a:gridCol>
                <a:gridCol w="2550254">
                  <a:extLst>
                    <a:ext uri="{9D8B030D-6E8A-4147-A177-3AD203B41FA5}">
                      <a16:colId xmlns:a16="http://schemas.microsoft.com/office/drawing/2014/main" val="4128496730"/>
                    </a:ext>
                  </a:extLst>
                </a:gridCol>
                <a:gridCol w="1905232">
                  <a:extLst>
                    <a:ext uri="{9D8B030D-6E8A-4147-A177-3AD203B41FA5}">
                      <a16:colId xmlns:a16="http://schemas.microsoft.com/office/drawing/2014/main" val="1798359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研習活動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研習日期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參與人數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788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參訪可可樹種植園區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111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10</a:t>
                      </a:r>
                      <a:r>
                        <a:rPr lang="zh-TW" altLang="en-US" dirty="0"/>
                        <a:t>月 </a:t>
                      </a:r>
                      <a:r>
                        <a:rPr lang="en-US" altLang="zh-TW" dirty="0"/>
                        <a:t>31 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20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0484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endParaRPr lang="en-US" altLang="zh-TW" dirty="0"/>
                    </a:p>
                    <a:p>
                      <a:pPr algn="l"/>
                      <a:r>
                        <a:rPr lang="zh-TW" altLang="en-US" dirty="0"/>
                        <a:t>辦理巧克力產品相關研習活動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111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11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3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40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7401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111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11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7.9.11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40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27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辦理巧克力飲品餐飲產品相關研習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111</a:t>
                      </a:r>
                      <a:r>
                        <a:rPr lang="zh-TW" altLang="en-US" dirty="0"/>
                        <a:t>年</a:t>
                      </a:r>
                      <a:r>
                        <a:rPr lang="en-US" altLang="zh-TW" dirty="0"/>
                        <a:t>8</a:t>
                      </a:r>
                      <a:r>
                        <a:rPr lang="zh-TW" altLang="en-US" dirty="0"/>
                        <a:t>月</a:t>
                      </a:r>
                      <a:r>
                        <a:rPr lang="en-US" altLang="zh-TW" dirty="0"/>
                        <a:t>25</a:t>
                      </a:r>
                      <a:r>
                        <a:rPr lang="zh-TW" altLang="en-US" dirty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師生</a:t>
                      </a:r>
                      <a:r>
                        <a:rPr lang="en-US" altLang="zh-TW" dirty="0"/>
                        <a:t>80</a:t>
                      </a:r>
                      <a:r>
                        <a:rPr lang="zh-TW" altLang="en-US" dirty="0"/>
                        <a:t>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765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49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8" y="855676"/>
            <a:ext cx="5259899" cy="91961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  <a:cs typeface="+mn-cs"/>
              </a:rPr>
              <a:t>進階佳農巧克力</a:t>
            </a:r>
            <a:r>
              <a:rPr lang="zh-TW" altLang="en-US" sz="2200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  <a:cs typeface="+mn-cs"/>
              </a:rPr>
              <a:t>研習活動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65D62E7-21D8-E724-8260-73B7ECC13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924" y="2003371"/>
            <a:ext cx="2167052" cy="162528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0176E63-5C1B-8192-DD74-BB3EF32AB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59" y="2003371"/>
            <a:ext cx="2077466" cy="155626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CA0C285-B55D-92CB-15E0-7A6B565B3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077" y="1934346"/>
            <a:ext cx="2167051" cy="162528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F03B4D2-B00D-6F0C-1596-041D1CD96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458" y="3856741"/>
            <a:ext cx="2077466" cy="155441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346D874D-56D8-45F3-1E81-59B92737E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184" y="3856741"/>
            <a:ext cx="2002028" cy="15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1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579" y="855676"/>
            <a:ext cx="4818702" cy="91961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進階佳農巧克力</a:t>
            </a:r>
            <a:r>
              <a:rPr lang="zh-TW" altLang="en-US" sz="2200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研習活動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412242E-7442-3261-3AAF-67D1FA88B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558" y="3863511"/>
            <a:ext cx="1969179" cy="194479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2330131-50E6-A539-A97E-19AE39995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07" y="3863511"/>
            <a:ext cx="1828959" cy="191431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412E509-C3B0-D7EA-A2D1-A0B7031C6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156" y="1775289"/>
            <a:ext cx="1877731" cy="189602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4117B0E-3932-A933-990D-8993EF6C2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647" y="1775289"/>
            <a:ext cx="1877731" cy="189602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326F6095-FCFE-4123-49B9-F9E4EF89F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066" y="1871390"/>
            <a:ext cx="1877731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8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855676"/>
            <a:ext cx="5410900" cy="91961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進階佳農巧克力</a:t>
            </a:r>
            <a:r>
              <a:rPr lang="zh-TW" altLang="en-US" sz="2200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研習活動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9145DA2-CF22-366B-078A-A79A4441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922" y="1865382"/>
            <a:ext cx="1877731" cy="189602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DEAEB2B-CFDF-F240-DA13-3B3BDFC9D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540" y="1840996"/>
            <a:ext cx="1658256" cy="195088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23FA274-7C3A-3C05-EB69-B4424857A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047" y="1865382"/>
            <a:ext cx="1658256" cy="192650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401900A-A6CF-5144-7876-F2024951B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453" y="3881978"/>
            <a:ext cx="1761897" cy="214597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4E00B96-524D-6D19-8872-A746AB7D6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271" y="3791885"/>
            <a:ext cx="1694835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9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88" y="855676"/>
            <a:ext cx="4832411" cy="91961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進階佳農巧克力</a:t>
            </a:r>
            <a:r>
              <a:rPr lang="zh-TW" altLang="en-US" sz="2200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參訪活動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47249E8-8157-CA20-63E9-88F0DE092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503" y="1952383"/>
            <a:ext cx="2282589" cy="171409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3BBE1DD-FB6E-9534-5E0B-D67ACA74B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73" y="1887247"/>
            <a:ext cx="2372308" cy="177923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ED7B031-E2FB-EFE6-221B-ACE9E5925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063" y="1887247"/>
            <a:ext cx="2051761" cy="188727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04050AE-39B8-B87E-CFA1-B4659E8A1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174" y="3989706"/>
            <a:ext cx="1932385" cy="181615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F4C0EDB-28B9-EEC4-2AC1-DCA510AE7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865" y="3989706"/>
            <a:ext cx="1932384" cy="193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8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9F2B92-12EF-42B5-80F1-5FAB3D923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AB58E14-9506-CB7A-A369-371CC189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301" y="956365"/>
            <a:ext cx="5310720" cy="100965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進階佳農巧克力</a:t>
            </a:r>
            <a:r>
              <a:rPr lang="zh-TW" altLang="en-US" sz="2200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教學大綱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924F6D4C-2591-03DD-93CE-B8CB749B3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1893713"/>
            <a:ext cx="5943600" cy="4215161"/>
          </a:xfrm>
        </p:spPr>
      </p:pic>
    </p:spTree>
    <p:extLst>
      <p:ext uri="{BB962C8B-B14F-4D97-AF65-F5344CB8AC3E}">
        <p14:creationId xmlns:p14="http://schemas.microsoft.com/office/powerpoint/2010/main" val="262118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62C71A-9444-4DD9-BA50-64D44CD6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296232B-1F2E-4CA4-1423-BAEA75AE5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080" y="978725"/>
            <a:ext cx="5310720" cy="100965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進階佳農巧克力</a:t>
            </a:r>
            <a:r>
              <a:rPr lang="zh-TW" altLang="en-US" sz="2200" b="1" dirty="0">
                <a:solidFill>
                  <a:schemeClr val="accent2">
                    <a:lumMod val="75000"/>
                  </a:schemeClr>
                </a:solidFill>
                <a:ea typeface="微軟正黑體" pitchFamily="34" charset="-120"/>
              </a:rPr>
              <a:t>教學大綱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DA1C8608-744E-F5F2-E5E4-E60971DC9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683" y="1882562"/>
            <a:ext cx="5798634" cy="4237463"/>
          </a:xfrm>
        </p:spPr>
      </p:pic>
    </p:spTree>
    <p:extLst>
      <p:ext uri="{BB962C8B-B14F-4D97-AF65-F5344CB8AC3E}">
        <p14:creationId xmlns:p14="http://schemas.microsoft.com/office/powerpoint/2010/main" val="12122032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170</Words>
  <Application>Microsoft Office PowerPoint</Application>
  <PresentationFormat>寬螢幕</PresentationFormat>
  <Paragraphs>39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華康楷書體W7</vt:lpstr>
      <vt:lpstr>微軟正黑體</vt:lpstr>
      <vt:lpstr>新細明體</vt:lpstr>
      <vt:lpstr>Arial</vt:lpstr>
      <vt:lpstr>Calibri</vt:lpstr>
      <vt:lpstr>Calibri Light</vt:lpstr>
      <vt:lpstr>1_Office 佈景主題</vt:lpstr>
      <vt:lpstr>A1.研發具產業特色統整與跨域課程</vt:lpstr>
      <vt:lpstr>A1.研發具產業特色統整與跨域課程-進階佳農巧克力</vt:lpstr>
      <vt:lpstr>進階佳農巧克力研習活動</vt:lpstr>
      <vt:lpstr>進階佳農巧克力研習活動</vt:lpstr>
      <vt:lpstr>進階佳農巧克力研習活動</vt:lpstr>
      <vt:lpstr>進階佳農巧克力參訪活動</vt:lpstr>
      <vt:lpstr>進階佳農巧克力教學大綱</vt:lpstr>
      <vt:lpstr>進階佳農巧克力教學大綱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A1.研發具產業特色統整與跨域課程</dc:title>
  <dc:creator>admin</dc:creator>
  <cp:lastModifiedBy>admin</cp:lastModifiedBy>
  <cp:revision>7</cp:revision>
  <dcterms:created xsi:type="dcterms:W3CDTF">2022-05-09T07:21:41Z</dcterms:created>
  <dcterms:modified xsi:type="dcterms:W3CDTF">2023-05-04T13:53:19Z</dcterms:modified>
</cp:coreProperties>
</file>