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47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2354C9-B83A-4D9B-90C7-5FB52B66C7F8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1FE0F83-14AB-478B-B9DB-AA267674CD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55821"/>
            <a:ext cx="4572000" cy="3294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403057"/>
            <a:ext cx="5616624" cy="67793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國立佳冬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高農食品加工科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18276"/>
            <a:ext cx="3528392" cy="786787"/>
          </a:xfrm>
        </p:spPr>
        <p:txBody>
          <a:bodyPr>
            <a:normAutofit/>
          </a:bodyPr>
          <a:lstStyle/>
          <a:p>
            <a:r>
              <a:rPr lang="zh-TW" altLang="en-US" sz="2600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烘焙食品實用技能班</a:t>
            </a:r>
            <a:endParaRPr lang="zh-TW" altLang="en-US" sz="2600" dirty="0">
              <a:solidFill>
                <a:schemeClr val="bg2">
                  <a:lumMod val="2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824488" cy="211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117" r="5824" b="4432"/>
          <a:stretch/>
        </p:blipFill>
        <p:spPr>
          <a:xfrm>
            <a:off x="7074498" y="2420888"/>
            <a:ext cx="2040118" cy="148318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532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155900" cy="78296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歡迎加入　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佳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農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食品加工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科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8463"/>
            <a:ext cx="2378077" cy="178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731"/>
            <a:ext cx="3168352" cy="237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9" y="4023134"/>
            <a:ext cx="3408379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7" y="1541466"/>
            <a:ext cx="2584567" cy="193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53443"/>
            <a:ext cx="3176710" cy="209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9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科公仔圖\科公仔圖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" y="116631"/>
            <a:ext cx="1809302" cy="181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6270" y="911400"/>
            <a:ext cx="7467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烘焙食品實用技能班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596" y="2209174"/>
            <a:ext cx="7272808" cy="3096344"/>
          </a:xfrm>
        </p:spPr>
        <p:txBody>
          <a:bodyPr/>
          <a:lstStyle/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★免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學費、免雜費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實習材料費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★優良熱心的師資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★豐富的課程內容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3036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  <a:cs typeface="Times New Roman" pitchFamily="18" charset="0"/>
              </a:rPr>
              <a:t>優良熱心的師資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8" y="1484784"/>
            <a:ext cx="7310437" cy="487362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admin\Desktop\科公仔圖\科公仔圖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077"/>
            <a:ext cx="1521270" cy="1526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74969"/>
              </p:ext>
            </p:extLst>
          </p:nvPr>
        </p:nvGraphicFramePr>
        <p:xfrm>
          <a:off x="467544" y="116632"/>
          <a:ext cx="7992887" cy="6105155"/>
        </p:xfrm>
        <a:graphic>
          <a:graphicData uri="http://schemas.openxmlformats.org/drawingml/2006/table">
            <a:tbl>
              <a:tblPr/>
              <a:tblGrid>
                <a:gridCol w="1643397"/>
                <a:gridCol w="2461059"/>
                <a:gridCol w="1951553"/>
                <a:gridCol w="1936878"/>
              </a:tblGrid>
              <a:tr h="54416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latin typeface="Senty Golden Bell 新蒂金钟体" panose="03000600000000000000" pitchFamily="66" charset="-120"/>
                          <a:ea typeface="Senty Golden Bell 新蒂金钟体" panose="03000600000000000000" pitchFamily="66" charset="-120"/>
                          <a:cs typeface="新細明體"/>
                        </a:rPr>
                        <a:t>師 資 介 紹</a:t>
                      </a:r>
                      <a:endParaRPr lang="zh-TW" altLang="zh-TW" sz="1800" kern="100" dirty="0">
                        <a:latin typeface="Senty Golden Bell 新蒂金钟体" panose="03000600000000000000" pitchFamily="66" charset="-120"/>
                        <a:ea typeface="Senty Golden Bell 新蒂金钟体" panose="03000600000000000000" pitchFamily="66" charset="-120"/>
                        <a:cs typeface="Times New Roman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姓</a:t>
                      </a:r>
                      <a:r>
                        <a:rPr lang="en-US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 </a:t>
                      </a: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名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0" dirty="0" smtClea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學</a:t>
                      </a:r>
                      <a:r>
                        <a:rPr lang="en-US" altLang="zh-TW" sz="1800" kern="0" dirty="0" smtClea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    </a:t>
                      </a:r>
                      <a:r>
                        <a:rPr lang="zh-TW" altLang="zh-TW" sz="1800" kern="0" dirty="0" smtClea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歷</a:t>
                      </a:r>
                      <a:endParaRPr lang="zh-TW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證      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監評資格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梁 麗 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屏東科技大學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食品科學所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</a:t>
                      </a:r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加工</a:t>
                      </a:r>
                      <a:endParaRPr lang="en-US" altLang="zh-TW" sz="16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中餐烹調</a:t>
                      </a:r>
                      <a:endParaRPr lang="en-US" altLang="zh-TW" sz="16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肉品加工</a:t>
                      </a:r>
                      <a:endParaRPr lang="en-US" altLang="zh-TW" sz="16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中式米食</a:t>
                      </a:r>
                      <a:endParaRPr lang="zh-TW" altLang="en-US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3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 清 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國立屏東科技大學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食品科學所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中式麵食加工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 青 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國立屏東科技大學 </a:t>
                      </a:r>
                      <a:endParaRPr lang="en-US" altLang="zh-TW" sz="16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</a:t>
                      </a:r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中式麵食加工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1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 俊 兒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大葉大學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食品工程研究所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中式麵食加工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 春 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國立海洋大學</a:t>
                      </a:r>
                    </a:p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食品科學系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飲料調製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蕭 秋 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屏東科技大學</a:t>
                      </a:r>
                    </a:p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食品科學所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中式麵食加工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 麗 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屏東科技大學</a:t>
                      </a:r>
                    </a:p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食品科學所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  <a:p>
                      <a:pPr algn="ctr"/>
                      <a:r>
                        <a:rPr lang="zh-TW" altLang="en-US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食品檢驗分析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烘焙食品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1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科公仔圖\科公仔圖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-19717"/>
            <a:ext cx="1809302" cy="181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46760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豐富的課程內容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4622" y="1556792"/>
            <a:ext cx="7467600" cy="4873752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多樣化的實習課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基礎進階麵包、基礎進階蛋糕、中式點心　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西點製作、烘焙經營實作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食品加工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有趣的研習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業師協同教學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校外參觀與教學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9215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國立佳冬高農　</a:t>
            </a:r>
            <a:r>
              <a:rPr lang="zh-TW" altLang="en-US" sz="3200" b="1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烘焙食品實用</a:t>
            </a:r>
            <a:r>
              <a:rPr lang="zh-TW" altLang="en-US" sz="3200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技能班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6" y="1735155"/>
            <a:ext cx="3960440" cy="232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947713" cy="29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1331640" y="1273490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中式點心實習</a:t>
            </a:r>
            <a:endParaRPr lang="zh-TW" altLang="en-US" sz="24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08104" y="31215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食品加工實習</a:t>
            </a:r>
            <a:endParaRPr lang="zh-TW" altLang="en-US" sz="24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5085"/>
            <a:ext cx="3826958" cy="24411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1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639104"/>
          </a:xfrm>
        </p:spPr>
        <p:txBody>
          <a:bodyPr/>
          <a:lstStyle/>
          <a:p>
            <a:r>
              <a:rPr lang="zh-TW" altLang="en-US" sz="2800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國立佳冬高農　烘焙食品實用技能班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4281553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115616" y="4519329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業師協同教學</a:t>
            </a:r>
            <a:r>
              <a:rPr lang="en-US" altLang="zh-TW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-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蔥花麵包</a:t>
            </a:r>
            <a:endParaRPr lang="zh-TW" altLang="en-US" sz="20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4464496" cy="287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400092" y="334102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實習產品</a:t>
            </a:r>
            <a:r>
              <a:rPr lang="en-US" altLang="zh-TW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-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歐克麵包</a:t>
            </a:r>
            <a:endParaRPr lang="zh-TW" altLang="en-US" sz="20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pic>
        <p:nvPicPr>
          <p:cNvPr id="9" name="Picture 2" descr="C:\Users\admin\Desktop\科公仔圖\科公仔圖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950"/>
            <a:ext cx="1809302" cy="181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科公仔圖\科公仔圖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5" y="4869160"/>
            <a:ext cx="1809302" cy="181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zh-TW" altLang="en-US" sz="3200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國立佳冬高農　烘焙食品實用技能班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" y="1628800"/>
            <a:ext cx="3730999" cy="273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20627"/>
            <a:ext cx="216024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6" y="2570248"/>
            <a:ext cx="2210198" cy="39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784184" y="449982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國際婚禮文創大賽銅牌</a:t>
            </a:r>
            <a:endParaRPr lang="zh-TW" altLang="en-US" sz="20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152" y="116632"/>
            <a:ext cx="7467600" cy="1143000"/>
          </a:xfrm>
        </p:spPr>
        <p:txBody>
          <a:bodyPr/>
          <a:lstStyle/>
          <a:p>
            <a:r>
              <a:rPr lang="zh-TW" altLang="en-US" sz="2800" b="1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國立佳冬高農　烘焙食品實用技能班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2" y="1412776"/>
            <a:ext cx="3899621" cy="292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657885" cy="349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31759" y="4581128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食品群特色課程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研習</a:t>
            </a:r>
            <a:r>
              <a:rPr lang="en-US" altLang="zh-TW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-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窯烤麵包</a:t>
            </a:r>
            <a:endParaRPr lang="zh-TW" altLang="en-US" sz="20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2040" y="2874474"/>
            <a:ext cx="3599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食品群特色課程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研習</a:t>
            </a:r>
            <a:r>
              <a:rPr lang="en-US" altLang="zh-TW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-</a:t>
            </a:r>
            <a:r>
              <a:rPr lang="zh-TW" altLang="en-US" sz="2000" dirty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窯</a:t>
            </a:r>
            <a:r>
              <a:rPr lang="zh-TW" altLang="en-US" sz="2000" dirty="0" smtClean="0">
                <a:latin typeface="Senty Golden Bell 新蒂金钟体" panose="03000600000000000000" pitchFamily="66" charset="-120"/>
                <a:ea typeface="Senty Golden Bell 新蒂金钟体" panose="03000600000000000000" pitchFamily="66" charset="-120"/>
              </a:rPr>
              <a:t>烤麵包</a:t>
            </a:r>
            <a:endParaRPr lang="zh-TW" altLang="en-US" sz="2000" dirty="0">
              <a:latin typeface="Senty Golden Bell 新蒂金钟体" panose="03000600000000000000" pitchFamily="66" charset="-120"/>
              <a:ea typeface="Senty Golden Bell 新蒂金钟体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4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216</Words>
  <Application>Microsoft Office PowerPoint</Application>
  <PresentationFormat>如螢幕大小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奧斯丁</vt:lpstr>
      <vt:lpstr>國立佳冬高農食品加工科</vt:lpstr>
      <vt:lpstr>烘焙食品實用技能班</vt:lpstr>
      <vt:lpstr>優良熱心的師資</vt:lpstr>
      <vt:lpstr>PowerPoint 簡報</vt:lpstr>
      <vt:lpstr>豐富的課程內容</vt:lpstr>
      <vt:lpstr>國立佳冬高農　烘焙食品實用技能班 </vt:lpstr>
      <vt:lpstr>國立佳冬高農　烘焙食品實用技能班</vt:lpstr>
      <vt:lpstr>國立佳冬高農　烘焙食品實用技能班</vt:lpstr>
      <vt:lpstr>國立佳冬高農　烘焙食品實用技能班</vt:lpstr>
      <vt:lpstr>歡迎加入　佳農食品加工科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國立佳冬高農食品加工科</dc:title>
  <dc:creator>admin</dc:creator>
  <cp:lastModifiedBy>user</cp:lastModifiedBy>
  <cp:revision>12</cp:revision>
  <dcterms:created xsi:type="dcterms:W3CDTF">2020-05-12T07:35:34Z</dcterms:created>
  <dcterms:modified xsi:type="dcterms:W3CDTF">2020-05-12T22:42:17Z</dcterms:modified>
</cp:coreProperties>
</file>