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5" r:id="rId10"/>
    <p:sldId id="266" r:id="rId11"/>
    <p:sldId id="267" r:id="rId12"/>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Calibri" pitchFamily="34" charset="0"/>
        <a:ea typeface="新細明體" charset="-120"/>
        <a:cs typeface="+mn-cs"/>
      </a:defRPr>
    </a:lvl1pPr>
    <a:lvl2pPr marL="457200" algn="l" rtl="0" fontAlgn="base">
      <a:spcBef>
        <a:spcPct val="0"/>
      </a:spcBef>
      <a:spcAft>
        <a:spcPct val="0"/>
      </a:spcAft>
      <a:defRPr kumimoji="1" kern="1200">
        <a:solidFill>
          <a:schemeClr val="tx1"/>
        </a:solidFill>
        <a:latin typeface="Calibri" pitchFamily="34" charset="0"/>
        <a:ea typeface="新細明體" charset="-120"/>
        <a:cs typeface="+mn-cs"/>
      </a:defRPr>
    </a:lvl2pPr>
    <a:lvl3pPr marL="914400" algn="l" rtl="0" fontAlgn="base">
      <a:spcBef>
        <a:spcPct val="0"/>
      </a:spcBef>
      <a:spcAft>
        <a:spcPct val="0"/>
      </a:spcAft>
      <a:defRPr kumimoji="1" kern="1200">
        <a:solidFill>
          <a:schemeClr val="tx1"/>
        </a:solidFill>
        <a:latin typeface="Calibri" pitchFamily="34" charset="0"/>
        <a:ea typeface="新細明體" charset="-120"/>
        <a:cs typeface="+mn-cs"/>
      </a:defRPr>
    </a:lvl3pPr>
    <a:lvl4pPr marL="1371600" algn="l" rtl="0" fontAlgn="base">
      <a:spcBef>
        <a:spcPct val="0"/>
      </a:spcBef>
      <a:spcAft>
        <a:spcPct val="0"/>
      </a:spcAft>
      <a:defRPr kumimoji="1" kern="1200">
        <a:solidFill>
          <a:schemeClr val="tx1"/>
        </a:solidFill>
        <a:latin typeface="Calibri" pitchFamily="34" charset="0"/>
        <a:ea typeface="新細明體" charset="-120"/>
        <a:cs typeface="+mn-cs"/>
      </a:defRPr>
    </a:lvl4pPr>
    <a:lvl5pPr marL="1828800" algn="l" rtl="0" fontAlgn="base">
      <a:spcBef>
        <a:spcPct val="0"/>
      </a:spcBef>
      <a:spcAft>
        <a:spcPct val="0"/>
      </a:spcAft>
      <a:defRPr kumimoji="1" kern="1200">
        <a:solidFill>
          <a:schemeClr val="tx1"/>
        </a:solidFill>
        <a:latin typeface="Calibri" pitchFamily="34" charset="0"/>
        <a:ea typeface="新細明體" charset="-120"/>
        <a:cs typeface="+mn-cs"/>
      </a:defRPr>
    </a:lvl5pPr>
    <a:lvl6pPr marL="2286000" algn="l" defTabSz="914400" rtl="0" eaLnBrk="1" latinLnBrk="0" hangingPunct="1">
      <a:defRPr kumimoji="1" kern="1200">
        <a:solidFill>
          <a:schemeClr val="tx1"/>
        </a:solidFill>
        <a:latin typeface="Calibri" pitchFamily="34" charset="0"/>
        <a:ea typeface="新細明體" charset="-120"/>
        <a:cs typeface="+mn-cs"/>
      </a:defRPr>
    </a:lvl6pPr>
    <a:lvl7pPr marL="2743200" algn="l" defTabSz="914400" rtl="0" eaLnBrk="1" latinLnBrk="0" hangingPunct="1">
      <a:defRPr kumimoji="1" kern="1200">
        <a:solidFill>
          <a:schemeClr val="tx1"/>
        </a:solidFill>
        <a:latin typeface="Calibri" pitchFamily="34" charset="0"/>
        <a:ea typeface="新細明體" charset="-120"/>
        <a:cs typeface="+mn-cs"/>
      </a:defRPr>
    </a:lvl7pPr>
    <a:lvl8pPr marL="3200400" algn="l" defTabSz="914400" rtl="0" eaLnBrk="1" latinLnBrk="0" hangingPunct="1">
      <a:defRPr kumimoji="1" kern="1200">
        <a:solidFill>
          <a:schemeClr val="tx1"/>
        </a:solidFill>
        <a:latin typeface="Calibri" pitchFamily="34" charset="0"/>
        <a:ea typeface="新細明體" charset="-120"/>
        <a:cs typeface="+mn-cs"/>
      </a:defRPr>
    </a:lvl8pPr>
    <a:lvl9pPr marL="3657600" algn="l" defTabSz="914400" rtl="0" eaLnBrk="1" latinLnBrk="0" hangingPunct="1">
      <a:defRPr kumimoji="1" kern="1200">
        <a:solidFill>
          <a:schemeClr val="tx1"/>
        </a:solidFill>
        <a:latin typeface="Calibri" pitchFamily="34"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901" autoAdjust="0"/>
    <p:restoredTop sz="94660" autoAdjust="0"/>
  </p:normalViewPr>
  <p:slideViewPr>
    <p:cSldViewPr>
      <p:cViewPr>
        <p:scale>
          <a:sx n="80" d="100"/>
          <a:sy n="80" d="100"/>
        </p:scale>
        <p:origin x="-2094" y="-43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pic>
        <p:nvPicPr>
          <p:cNvPr id="4" name="Picture 6" descr="horizon.png"/>
          <p:cNvPicPr>
            <a:picLocks noChangeAspect="1"/>
          </p:cNvPicPr>
          <p:nvPr/>
        </p:nvPicPr>
        <p:blipFill>
          <a:blip r:embed="rId2">
            <a:extLst>
              <a:ext uri="{28A0092B-C50C-407E-A947-70E740481C1C}">
                <a14:useLocalDpi xmlns:a14="http://schemas.microsoft.com/office/drawing/2010/main" val="0"/>
              </a:ext>
            </a:extLst>
          </a:blip>
          <a:srcRect t="33333"/>
          <a:stretch>
            <a:fillRect/>
          </a:stretch>
        </p:blipFill>
        <p:spPr bwMode="auto">
          <a:xfrm>
            <a:off x="0" y="0"/>
            <a:ext cx="9144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219200" y="3886200"/>
            <a:ext cx="6400800" cy="1752600"/>
          </a:xfrm>
        </p:spPr>
        <p:txBody>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zh-TW" altLang="en-US" smtClean="0"/>
              <a:t>按一下以編輯母片標題樣式</a:t>
            </a:r>
            <a:endParaRPr lang="en-US" dirty="0"/>
          </a:p>
        </p:txBody>
      </p:sp>
      <p:sp>
        <p:nvSpPr>
          <p:cNvPr id="5" name="Date Placeholder 3"/>
          <p:cNvSpPr>
            <a:spLocks noGrp="1"/>
          </p:cNvSpPr>
          <p:nvPr>
            <p:ph type="dt" sz="half" idx="10"/>
          </p:nvPr>
        </p:nvSpPr>
        <p:spPr/>
        <p:txBody>
          <a:bodyPr/>
          <a:lstStyle>
            <a:lvl1pPr>
              <a:defRPr/>
            </a:lvl1pPr>
          </a:lstStyle>
          <a:p>
            <a:pPr>
              <a:defRPr/>
            </a:pPr>
            <a:fld id="{BEC3D6F6-603E-4E59-9691-AC76B3C76B81}" type="datetimeFigureOut">
              <a:rPr lang="zh-TW" altLang="en-US"/>
              <a:pPr>
                <a:defRPr/>
              </a:pPr>
              <a:t>2014/12/2</a:t>
            </a:fld>
            <a:endParaRPr lang="zh-TW" altLang="en-US"/>
          </a:p>
        </p:txBody>
      </p:sp>
      <p:sp>
        <p:nvSpPr>
          <p:cNvPr id="6" name="Footer Placeholder 4"/>
          <p:cNvSpPr>
            <a:spLocks noGrp="1"/>
          </p:cNvSpPr>
          <p:nvPr>
            <p:ph type="ftr" sz="quarter" idx="11"/>
          </p:nvPr>
        </p:nvSpPr>
        <p:spPr/>
        <p:txBody>
          <a:bodyPr/>
          <a:lstStyle>
            <a:lvl1pPr>
              <a:defRPr/>
            </a:lvl1pPr>
          </a:lstStyle>
          <a:p>
            <a:pPr>
              <a:defRPr/>
            </a:pPr>
            <a:endParaRPr lang="zh-TW" altLang="en-US"/>
          </a:p>
        </p:txBody>
      </p:sp>
      <p:sp>
        <p:nvSpPr>
          <p:cNvPr id="7" name="Slide Number Placeholder 5"/>
          <p:cNvSpPr>
            <a:spLocks noGrp="1"/>
          </p:cNvSpPr>
          <p:nvPr>
            <p:ph type="sldNum" sz="quarter" idx="12"/>
          </p:nvPr>
        </p:nvSpPr>
        <p:spPr/>
        <p:txBody>
          <a:bodyPr/>
          <a:lstStyle>
            <a:lvl1pPr>
              <a:defRPr/>
            </a:lvl1pPr>
          </a:lstStyle>
          <a:p>
            <a:pPr>
              <a:defRPr/>
            </a:pPr>
            <a:fld id="{3D19909B-3EFF-41BA-94B4-FCF6953BD7BA}" type="slidenum">
              <a:rPr lang="zh-TW" altLang="en-US"/>
              <a:pPr>
                <a:defRPr/>
              </a:pPr>
              <a:t>‹#›</a:t>
            </a:fld>
            <a:endParaRPr lang="zh-TW" altLang="en-US"/>
          </a:p>
        </p:txBody>
      </p:sp>
    </p:spTree>
    <p:extLst>
      <p:ext uri="{BB962C8B-B14F-4D97-AF65-F5344CB8AC3E}">
        <p14:creationId xmlns:p14="http://schemas.microsoft.com/office/powerpoint/2010/main" val="2179205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lvl1pPr>
              <a:defRPr/>
            </a:lvl1pPr>
          </a:lstStyle>
          <a:p>
            <a:pPr>
              <a:defRPr/>
            </a:pPr>
            <a:fld id="{394027D7-5F1C-40C7-8030-C24EEA462C18}" type="datetimeFigureOut">
              <a:rPr lang="zh-TW" altLang="en-US"/>
              <a:pPr>
                <a:defRPr/>
              </a:pPr>
              <a:t>2014/12/2</a:t>
            </a:fld>
            <a:endParaRPr lang="zh-TW" altLang="en-US"/>
          </a:p>
        </p:txBody>
      </p:sp>
      <p:sp>
        <p:nvSpPr>
          <p:cNvPr id="5" name="Footer Placeholder 4"/>
          <p:cNvSpPr>
            <a:spLocks noGrp="1"/>
          </p:cNvSpPr>
          <p:nvPr>
            <p:ph type="ftr" sz="quarter" idx="11"/>
          </p:nvPr>
        </p:nvSpPr>
        <p:spPr/>
        <p:txBody>
          <a:bodyPr/>
          <a:lstStyle>
            <a:lvl1pPr>
              <a:defRPr/>
            </a:lvl1pPr>
          </a:lstStyle>
          <a:p>
            <a:pPr>
              <a:defRPr/>
            </a:pPr>
            <a:endParaRPr lang="zh-TW" altLang="en-US"/>
          </a:p>
        </p:txBody>
      </p:sp>
      <p:sp>
        <p:nvSpPr>
          <p:cNvPr id="6" name="Slide Number Placeholder 5"/>
          <p:cNvSpPr>
            <a:spLocks noGrp="1"/>
          </p:cNvSpPr>
          <p:nvPr>
            <p:ph type="sldNum" sz="quarter" idx="12"/>
          </p:nvPr>
        </p:nvSpPr>
        <p:spPr/>
        <p:txBody>
          <a:bodyPr/>
          <a:lstStyle>
            <a:lvl1pPr>
              <a:defRPr/>
            </a:lvl1pPr>
          </a:lstStyle>
          <a:p>
            <a:pPr>
              <a:defRPr/>
            </a:pPr>
            <a:fld id="{63A54F24-F113-4D0F-93F3-891E84757276}" type="slidenum">
              <a:rPr lang="zh-TW" altLang="en-US"/>
              <a:pPr>
                <a:defRPr/>
              </a:pPr>
              <a:t>‹#›</a:t>
            </a:fld>
            <a:endParaRPr lang="zh-TW" altLang="en-US"/>
          </a:p>
        </p:txBody>
      </p:sp>
    </p:spTree>
    <p:extLst>
      <p:ext uri="{BB962C8B-B14F-4D97-AF65-F5344CB8AC3E}">
        <p14:creationId xmlns:p14="http://schemas.microsoft.com/office/powerpoint/2010/main" val="45480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lvl1pPr>
              <a:defRPr/>
            </a:lvl1pPr>
          </a:lstStyle>
          <a:p>
            <a:pPr>
              <a:defRPr/>
            </a:pPr>
            <a:fld id="{F0FC5D42-7442-4A2A-8F2A-097A5273EFFB}" type="datetimeFigureOut">
              <a:rPr lang="zh-TW" altLang="en-US"/>
              <a:pPr>
                <a:defRPr/>
              </a:pPr>
              <a:t>2014/12/2</a:t>
            </a:fld>
            <a:endParaRPr lang="zh-TW" altLang="en-US"/>
          </a:p>
        </p:txBody>
      </p:sp>
      <p:sp>
        <p:nvSpPr>
          <p:cNvPr id="5" name="Footer Placeholder 4"/>
          <p:cNvSpPr>
            <a:spLocks noGrp="1"/>
          </p:cNvSpPr>
          <p:nvPr>
            <p:ph type="ftr" sz="quarter" idx="11"/>
          </p:nvPr>
        </p:nvSpPr>
        <p:spPr/>
        <p:txBody>
          <a:bodyPr/>
          <a:lstStyle>
            <a:lvl1pPr>
              <a:defRPr/>
            </a:lvl1pPr>
          </a:lstStyle>
          <a:p>
            <a:pPr>
              <a:defRPr/>
            </a:pPr>
            <a:endParaRPr lang="zh-TW" altLang="en-US"/>
          </a:p>
        </p:txBody>
      </p:sp>
      <p:sp>
        <p:nvSpPr>
          <p:cNvPr id="6" name="Slide Number Placeholder 5"/>
          <p:cNvSpPr>
            <a:spLocks noGrp="1"/>
          </p:cNvSpPr>
          <p:nvPr>
            <p:ph type="sldNum" sz="quarter" idx="12"/>
          </p:nvPr>
        </p:nvSpPr>
        <p:spPr/>
        <p:txBody>
          <a:bodyPr/>
          <a:lstStyle>
            <a:lvl1pPr>
              <a:defRPr/>
            </a:lvl1pPr>
          </a:lstStyle>
          <a:p>
            <a:pPr>
              <a:defRPr/>
            </a:pPr>
            <a:fld id="{B4DFDB3D-8D84-4DD4-9352-1D5DFD1C434C}" type="slidenum">
              <a:rPr lang="zh-TW" altLang="en-US"/>
              <a:pPr>
                <a:defRPr/>
              </a:pPr>
              <a:t>‹#›</a:t>
            </a:fld>
            <a:endParaRPr lang="zh-TW" altLang="en-US"/>
          </a:p>
        </p:txBody>
      </p:sp>
    </p:spTree>
    <p:extLst>
      <p:ext uri="{BB962C8B-B14F-4D97-AF65-F5344CB8AC3E}">
        <p14:creationId xmlns:p14="http://schemas.microsoft.com/office/powerpoint/2010/main" val="2066192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zh-TW" altLang="en-US" smtClean="0"/>
              <a:t>按一下以編輯母片標題樣式</a:t>
            </a:r>
            <a:endParaRPr lang="en-US" dirty="0"/>
          </a:p>
        </p:txBody>
      </p:sp>
      <p:sp>
        <p:nvSpPr>
          <p:cNvPr id="8" name="Content Placeholder 7"/>
          <p:cNvSpPr>
            <a:spLocks noGrp="1"/>
          </p:cNvSpPr>
          <p:nvPr>
            <p:ph sz="quarter" idx="13"/>
          </p:nvPr>
        </p:nvSpPr>
        <p:spPr>
          <a:xfrm>
            <a:off x="609600" y="1600200"/>
            <a:ext cx="7924800" cy="41148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4"/>
          </p:nvPr>
        </p:nvSpPr>
        <p:spPr/>
        <p:txBody>
          <a:bodyPr/>
          <a:lstStyle>
            <a:lvl1pPr>
              <a:defRPr/>
            </a:lvl1pPr>
          </a:lstStyle>
          <a:p>
            <a:pPr>
              <a:defRPr/>
            </a:pPr>
            <a:fld id="{8241B4E7-BCF1-4466-AC3D-41FD0486BF64}" type="datetimeFigureOut">
              <a:rPr lang="zh-TW" altLang="en-US"/>
              <a:pPr>
                <a:defRPr/>
              </a:pPr>
              <a:t>2014/12/2</a:t>
            </a:fld>
            <a:endParaRPr lang="zh-TW" altLang="en-US"/>
          </a:p>
        </p:txBody>
      </p:sp>
      <p:sp>
        <p:nvSpPr>
          <p:cNvPr id="5" name="Footer Placeholder 4"/>
          <p:cNvSpPr>
            <a:spLocks noGrp="1"/>
          </p:cNvSpPr>
          <p:nvPr>
            <p:ph type="ftr" sz="quarter" idx="15"/>
          </p:nvPr>
        </p:nvSpPr>
        <p:spPr/>
        <p:txBody>
          <a:bodyPr/>
          <a:lstStyle>
            <a:lvl1pPr>
              <a:defRPr/>
            </a:lvl1pPr>
          </a:lstStyle>
          <a:p>
            <a:pPr>
              <a:defRPr/>
            </a:pPr>
            <a:endParaRPr lang="zh-TW" altLang="en-US"/>
          </a:p>
        </p:txBody>
      </p:sp>
      <p:sp>
        <p:nvSpPr>
          <p:cNvPr id="6" name="Slide Number Placeholder 5"/>
          <p:cNvSpPr>
            <a:spLocks noGrp="1"/>
          </p:cNvSpPr>
          <p:nvPr>
            <p:ph type="sldNum" sz="quarter" idx="16"/>
          </p:nvPr>
        </p:nvSpPr>
        <p:spPr/>
        <p:txBody>
          <a:bodyPr/>
          <a:lstStyle>
            <a:lvl1pPr>
              <a:defRPr/>
            </a:lvl1pPr>
          </a:lstStyle>
          <a:p>
            <a:pPr>
              <a:defRPr/>
            </a:pPr>
            <a:fld id="{09978CC2-5EA1-431D-A7F3-0EE2B320EC3E}" type="slidenum">
              <a:rPr lang="zh-TW" altLang="en-US"/>
              <a:pPr>
                <a:defRPr/>
              </a:pPr>
              <a:t>‹#›</a:t>
            </a:fld>
            <a:endParaRPr lang="zh-TW" altLang="en-US"/>
          </a:p>
        </p:txBody>
      </p:sp>
    </p:spTree>
    <p:extLst>
      <p:ext uri="{BB962C8B-B14F-4D97-AF65-F5344CB8AC3E}">
        <p14:creationId xmlns:p14="http://schemas.microsoft.com/office/powerpoint/2010/main" val="992981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09600" y="3462338"/>
            <a:ext cx="7885113" cy="1500187"/>
          </a:xfrm>
        </p:spPr>
        <p:txBody>
          <a:bodyPr anchor="b"/>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lvl1pPr>
              <a:defRPr/>
            </a:lvl1pPr>
          </a:lstStyle>
          <a:p>
            <a:pPr>
              <a:defRPr/>
            </a:pPr>
            <a:fld id="{CD4A9DDA-6805-4811-94AC-9DF280DF077F}" type="datetimeFigureOut">
              <a:rPr lang="zh-TW" altLang="en-US"/>
              <a:pPr>
                <a:defRPr/>
              </a:pPr>
              <a:t>2014/12/2</a:t>
            </a:fld>
            <a:endParaRPr lang="zh-TW" altLang="en-US"/>
          </a:p>
        </p:txBody>
      </p:sp>
      <p:sp>
        <p:nvSpPr>
          <p:cNvPr id="5" name="Footer Placeholder 4"/>
          <p:cNvSpPr>
            <a:spLocks noGrp="1"/>
          </p:cNvSpPr>
          <p:nvPr>
            <p:ph type="ftr" sz="quarter" idx="11"/>
          </p:nvPr>
        </p:nvSpPr>
        <p:spPr/>
        <p:txBody>
          <a:bodyPr/>
          <a:lstStyle>
            <a:lvl1pPr>
              <a:defRPr/>
            </a:lvl1pPr>
          </a:lstStyle>
          <a:p>
            <a:pPr>
              <a:defRPr/>
            </a:pPr>
            <a:endParaRPr lang="zh-TW" altLang="en-US"/>
          </a:p>
        </p:txBody>
      </p:sp>
      <p:sp>
        <p:nvSpPr>
          <p:cNvPr id="6" name="Slide Number Placeholder 5"/>
          <p:cNvSpPr>
            <a:spLocks noGrp="1"/>
          </p:cNvSpPr>
          <p:nvPr>
            <p:ph type="sldNum" sz="quarter" idx="12"/>
          </p:nvPr>
        </p:nvSpPr>
        <p:spPr/>
        <p:txBody>
          <a:bodyPr/>
          <a:lstStyle>
            <a:lvl1pPr>
              <a:defRPr/>
            </a:lvl1pPr>
          </a:lstStyle>
          <a:p>
            <a:pPr>
              <a:defRPr/>
            </a:pPr>
            <a:fld id="{CED458C1-9D64-45A6-9230-3BB8710D5F5F}" type="slidenum">
              <a:rPr lang="zh-TW" altLang="en-US"/>
              <a:pPr>
                <a:defRPr/>
              </a:pPr>
              <a:t>‹#›</a:t>
            </a:fld>
            <a:endParaRPr lang="zh-TW" altLang="en-US"/>
          </a:p>
        </p:txBody>
      </p:sp>
    </p:spTree>
    <p:extLst>
      <p:ext uri="{BB962C8B-B14F-4D97-AF65-F5344CB8AC3E}">
        <p14:creationId xmlns:p14="http://schemas.microsoft.com/office/powerpoint/2010/main" val="3756371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2" name="Title 1"/>
          <p:cNvSpPr>
            <a:spLocks noGrp="1"/>
          </p:cNvSpPr>
          <p:nvPr>
            <p:ph type="title"/>
          </p:nvPr>
        </p:nvSpPr>
        <p:spPr>
          <a:xfrm>
            <a:off x="609600" y="274638"/>
            <a:ext cx="7924800" cy="1143000"/>
          </a:xfrm>
        </p:spPr>
        <p:txBody>
          <a:bodyPr/>
          <a:lstStyle/>
          <a:p>
            <a:r>
              <a:rPr lang="zh-TW" altLang="en-US" smtClean="0"/>
              <a:t>按一下以編輯母片標題樣式</a:t>
            </a:r>
            <a:endParaRPr lang="en-US" dirty="0"/>
          </a:p>
        </p:txBody>
      </p:sp>
      <p:sp>
        <p:nvSpPr>
          <p:cNvPr id="5" name="Date Placeholder 3"/>
          <p:cNvSpPr>
            <a:spLocks noGrp="1"/>
          </p:cNvSpPr>
          <p:nvPr>
            <p:ph type="dt" sz="half" idx="15"/>
          </p:nvPr>
        </p:nvSpPr>
        <p:spPr/>
        <p:txBody>
          <a:bodyPr/>
          <a:lstStyle>
            <a:lvl1pPr>
              <a:defRPr/>
            </a:lvl1pPr>
          </a:lstStyle>
          <a:p>
            <a:pPr>
              <a:defRPr/>
            </a:pPr>
            <a:fld id="{16411862-6A8D-466A-81AF-FC6202896544}" type="datetimeFigureOut">
              <a:rPr lang="zh-TW" altLang="en-US"/>
              <a:pPr>
                <a:defRPr/>
              </a:pPr>
              <a:t>2014/12/2</a:t>
            </a:fld>
            <a:endParaRPr lang="zh-TW" altLang="en-US"/>
          </a:p>
        </p:txBody>
      </p:sp>
      <p:sp>
        <p:nvSpPr>
          <p:cNvPr id="6" name="Footer Placeholder 4"/>
          <p:cNvSpPr>
            <a:spLocks noGrp="1"/>
          </p:cNvSpPr>
          <p:nvPr>
            <p:ph type="ftr" sz="quarter" idx="16"/>
          </p:nvPr>
        </p:nvSpPr>
        <p:spPr/>
        <p:txBody>
          <a:bodyPr/>
          <a:lstStyle>
            <a:lvl1pPr>
              <a:defRPr/>
            </a:lvl1pPr>
          </a:lstStyle>
          <a:p>
            <a:pPr>
              <a:defRPr/>
            </a:pPr>
            <a:endParaRPr lang="zh-TW" altLang="en-US"/>
          </a:p>
        </p:txBody>
      </p:sp>
      <p:sp>
        <p:nvSpPr>
          <p:cNvPr id="7" name="Slide Number Placeholder 5"/>
          <p:cNvSpPr>
            <a:spLocks noGrp="1"/>
          </p:cNvSpPr>
          <p:nvPr>
            <p:ph type="sldNum" sz="quarter" idx="17"/>
          </p:nvPr>
        </p:nvSpPr>
        <p:spPr/>
        <p:txBody>
          <a:bodyPr/>
          <a:lstStyle>
            <a:lvl1pPr>
              <a:defRPr/>
            </a:lvl1pPr>
          </a:lstStyle>
          <a:p>
            <a:pPr>
              <a:defRPr/>
            </a:pPr>
            <a:fld id="{A2E13ADD-5A3F-478B-A2ED-CBB47B67394E}" type="slidenum">
              <a:rPr lang="zh-TW" altLang="en-US"/>
              <a:pPr>
                <a:defRPr/>
              </a:pPr>
              <a:t>‹#›</a:t>
            </a:fld>
            <a:endParaRPr lang="zh-TW" altLang="en-US"/>
          </a:p>
        </p:txBody>
      </p:sp>
    </p:spTree>
    <p:extLst>
      <p:ext uri="{BB962C8B-B14F-4D97-AF65-F5344CB8AC3E}">
        <p14:creationId xmlns:p14="http://schemas.microsoft.com/office/powerpoint/2010/main" val="2586698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09600" y="1600199"/>
            <a:ext cx="3733800" cy="574675"/>
          </a:xfrm>
        </p:spPr>
        <p:txBody>
          <a:bodyPr anchor="b"/>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5" name="Text Placeholder 4"/>
          <p:cNvSpPr>
            <a:spLocks noGrp="1"/>
          </p:cNvSpPr>
          <p:nvPr>
            <p:ph type="body" sz="quarter" idx="3"/>
          </p:nvPr>
        </p:nvSpPr>
        <p:spPr>
          <a:xfrm>
            <a:off x="4800600" y="1600199"/>
            <a:ext cx="3733800" cy="574675"/>
          </a:xfrm>
        </p:spPr>
        <p:txBody>
          <a:bodyPr anchor="b"/>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7" name="Date Placeholder 3"/>
          <p:cNvSpPr>
            <a:spLocks noGrp="1"/>
          </p:cNvSpPr>
          <p:nvPr>
            <p:ph type="dt" sz="half" idx="15"/>
          </p:nvPr>
        </p:nvSpPr>
        <p:spPr/>
        <p:txBody>
          <a:bodyPr/>
          <a:lstStyle>
            <a:lvl1pPr>
              <a:defRPr/>
            </a:lvl1pPr>
          </a:lstStyle>
          <a:p>
            <a:pPr>
              <a:defRPr/>
            </a:pPr>
            <a:fld id="{28CD98D4-982D-49F4-8FDA-485A20FA844F}" type="datetimeFigureOut">
              <a:rPr lang="zh-TW" altLang="en-US"/>
              <a:pPr>
                <a:defRPr/>
              </a:pPr>
              <a:t>2014/12/2</a:t>
            </a:fld>
            <a:endParaRPr lang="zh-TW" altLang="en-US"/>
          </a:p>
        </p:txBody>
      </p:sp>
      <p:sp>
        <p:nvSpPr>
          <p:cNvPr id="8" name="Footer Placeholder 4"/>
          <p:cNvSpPr>
            <a:spLocks noGrp="1"/>
          </p:cNvSpPr>
          <p:nvPr>
            <p:ph type="ftr" sz="quarter" idx="16"/>
          </p:nvPr>
        </p:nvSpPr>
        <p:spPr/>
        <p:txBody>
          <a:bodyPr/>
          <a:lstStyle>
            <a:lvl1pPr>
              <a:defRPr/>
            </a:lvl1pPr>
          </a:lstStyle>
          <a:p>
            <a:pPr>
              <a:defRPr/>
            </a:pPr>
            <a:endParaRPr lang="zh-TW" altLang="en-US"/>
          </a:p>
        </p:txBody>
      </p:sp>
      <p:sp>
        <p:nvSpPr>
          <p:cNvPr id="9" name="Slide Number Placeholder 5"/>
          <p:cNvSpPr>
            <a:spLocks noGrp="1"/>
          </p:cNvSpPr>
          <p:nvPr>
            <p:ph type="sldNum" sz="quarter" idx="17"/>
          </p:nvPr>
        </p:nvSpPr>
        <p:spPr/>
        <p:txBody>
          <a:bodyPr/>
          <a:lstStyle>
            <a:lvl1pPr>
              <a:defRPr/>
            </a:lvl1pPr>
          </a:lstStyle>
          <a:p>
            <a:pPr>
              <a:defRPr/>
            </a:pPr>
            <a:fld id="{D0A57EEB-E450-4D73-9930-D5195AE5D245}" type="slidenum">
              <a:rPr lang="zh-TW" altLang="en-US"/>
              <a:pPr>
                <a:defRPr/>
              </a:pPr>
              <a:t>‹#›</a:t>
            </a:fld>
            <a:endParaRPr lang="zh-TW" altLang="en-US"/>
          </a:p>
        </p:txBody>
      </p:sp>
    </p:spTree>
    <p:extLst>
      <p:ext uri="{BB962C8B-B14F-4D97-AF65-F5344CB8AC3E}">
        <p14:creationId xmlns:p14="http://schemas.microsoft.com/office/powerpoint/2010/main" val="838477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zh-TW" altLang="en-US" smtClean="0"/>
              <a:t>按一下以編輯母片標題樣式</a:t>
            </a:r>
            <a:endParaRPr lang="en-US" dirty="0"/>
          </a:p>
        </p:txBody>
      </p:sp>
      <p:sp>
        <p:nvSpPr>
          <p:cNvPr id="3" name="Date Placeholder 3"/>
          <p:cNvSpPr>
            <a:spLocks noGrp="1"/>
          </p:cNvSpPr>
          <p:nvPr>
            <p:ph type="dt" sz="half" idx="10"/>
          </p:nvPr>
        </p:nvSpPr>
        <p:spPr/>
        <p:txBody>
          <a:bodyPr/>
          <a:lstStyle>
            <a:lvl1pPr>
              <a:defRPr/>
            </a:lvl1pPr>
          </a:lstStyle>
          <a:p>
            <a:pPr>
              <a:defRPr/>
            </a:pPr>
            <a:fld id="{1A3B5050-518D-4A47-BBAC-942607656F77}" type="datetimeFigureOut">
              <a:rPr lang="zh-TW" altLang="en-US"/>
              <a:pPr>
                <a:defRPr/>
              </a:pPr>
              <a:t>2014/12/2</a:t>
            </a:fld>
            <a:endParaRPr lang="zh-TW" altLang="en-US"/>
          </a:p>
        </p:txBody>
      </p:sp>
      <p:sp>
        <p:nvSpPr>
          <p:cNvPr id="4" name="Footer Placeholder 4"/>
          <p:cNvSpPr>
            <a:spLocks noGrp="1"/>
          </p:cNvSpPr>
          <p:nvPr>
            <p:ph type="ftr" sz="quarter" idx="11"/>
          </p:nvPr>
        </p:nvSpPr>
        <p:spPr/>
        <p:txBody>
          <a:bodyPr/>
          <a:lstStyle>
            <a:lvl1pPr>
              <a:defRPr/>
            </a:lvl1pPr>
          </a:lstStyle>
          <a:p>
            <a:pPr>
              <a:defRPr/>
            </a:pPr>
            <a:endParaRPr lang="zh-TW" altLang="en-US"/>
          </a:p>
        </p:txBody>
      </p:sp>
      <p:sp>
        <p:nvSpPr>
          <p:cNvPr id="5" name="Slide Number Placeholder 5"/>
          <p:cNvSpPr>
            <a:spLocks noGrp="1"/>
          </p:cNvSpPr>
          <p:nvPr>
            <p:ph type="sldNum" sz="quarter" idx="12"/>
          </p:nvPr>
        </p:nvSpPr>
        <p:spPr/>
        <p:txBody>
          <a:bodyPr/>
          <a:lstStyle>
            <a:lvl1pPr>
              <a:defRPr/>
            </a:lvl1pPr>
          </a:lstStyle>
          <a:p>
            <a:pPr>
              <a:defRPr/>
            </a:pPr>
            <a:fld id="{FA10C722-43B4-4DD2-A18C-7D05A81C67BD}" type="slidenum">
              <a:rPr lang="zh-TW" altLang="en-US"/>
              <a:pPr>
                <a:defRPr/>
              </a:pPr>
              <a:t>‹#›</a:t>
            </a:fld>
            <a:endParaRPr lang="zh-TW" altLang="en-US"/>
          </a:p>
        </p:txBody>
      </p:sp>
    </p:spTree>
    <p:extLst>
      <p:ext uri="{BB962C8B-B14F-4D97-AF65-F5344CB8AC3E}">
        <p14:creationId xmlns:p14="http://schemas.microsoft.com/office/powerpoint/2010/main" val="3143900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A375476-DA8A-477D-AFA6-CBCA1A0FC07D}" type="datetimeFigureOut">
              <a:rPr lang="zh-TW" altLang="en-US"/>
              <a:pPr>
                <a:defRPr/>
              </a:pPr>
              <a:t>2014/12/2</a:t>
            </a:fld>
            <a:endParaRPr lang="zh-TW" altLang="en-US"/>
          </a:p>
        </p:txBody>
      </p:sp>
      <p:sp>
        <p:nvSpPr>
          <p:cNvPr id="3" name="Footer Placeholder 4"/>
          <p:cNvSpPr>
            <a:spLocks noGrp="1"/>
          </p:cNvSpPr>
          <p:nvPr>
            <p:ph type="ftr" sz="quarter" idx="11"/>
          </p:nvPr>
        </p:nvSpPr>
        <p:spPr/>
        <p:txBody>
          <a:bodyPr/>
          <a:lstStyle>
            <a:lvl1pPr>
              <a:defRPr/>
            </a:lvl1pPr>
          </a:lstStyle>
          <a:p>
            <a:pPr>
              <a:defRPr/>
            </a:pPr>
            <a:endParaRPr lang="zh-TW" altLang="en-US"/>
          </a:p>
        </p:txBody>
      </p:sp>
      <p:sp>
        <p:nvSpPr>
          <p:cNvPr id="4" name="Slide Number Placeholder 5"/>
          <p:cNvSpPr>
            <a:spLocks noGrp="1"/>
          </p:cNvSpPr>
          <p:nvPr>
            <p:ph type="sldNum" sz="quarter" idx="12"/>
          </p:nvPr>
        </p:nvSpPr>
        <p:spPr/>
        <p:txBody>
          <a:bodyPr/>
          <a:lstStyle>
            <a:lvl1pPr>
              <a:defRPr/>
            </a:lvl1pPr>
          </a:lstStyle>
          <a:p>
            <a:pPr>
              <a:defRPr/>
            </a:pPr>
            <a:fld id="{0EE47A6D-63A8-4346-9220-58B7FE41CEAE}" type="slidenum">
              <a:rPr lang="zh-TW" altLang="en-US"/>
              <a:pPr>
                <a:defRPr/>
              </a:pPr>
              <a:t>‹#›</a:t>
            </a:fld>
            <a:endParaRPr lang="zh-TW" altLang="en-US"/>
          </a:p>
        </p:txBody>
      </p:sp>
    </p:spTree>
    <p:extLst>
      <p:ext uri="{BB962C8B-B14F-4D97-AF65-F5344CB8AC3E}">
        <p14:creationId xmlns:p14="http://schemas.microsoft.com/office/powerpoint/2010/main" val="1080100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2" name="Title 1"/>
          <p:cNvSpPr>
            <a:spLocks noGrp="1"/>
          </p:cNvSpPr>
          <p:nvPr>
            <p:ph type="title"/>
          </p:nvPr>
        </p:nvSpPr>
        <p:spPr>
          <a:xfrm>
            <a:off x="612648" y="1447800"/>
            <a:ext cx="2971800" cy="1097280"/>
          </a:xfrm>
        </p:spPr>
        <p:txBody>
          <a:bodyPr/>
          <a:lstStyle>
            <a:lvl1pPr algn="l">
              <a:defRPr sz="1800" b="0" i="0" cap="none" baseline="0">
                <a:solidFill>
                  <a:schemeClr val="tx2"/>
                </a:solidFill>
              </a:defRPr>
            </a:lvl1pPr>
          </a:lstStyle>
          <a:p>
            <a:r>
              <a:rPr lang="zh-TW" altLang="en-US" smtClean="0"/>
              <a:t>按一下以編輯母片標題樣式</a:t>
            </a:r>
            <a:endParaRPr lang="en-US" dirty="0"/>
          </a:p>
        </p:txBody>
      </p:sp>
      <p:sp>
        <p:nvSpPr>
          <p:cNvPr id="4" name="Text Placeholder 3"/>
          <p:cNvSpPr>
            <a:spLocks noGrp="1"/>
          </p:cNvSpPr>
          <p:nvPr>
            <p:ph type="body" sz="half" idx="2"/>
          </p:nvPr>
        </p:nvSpPr>
        <p:spPr>
          <a:xfrm>
            <a:off x="612648" y="2547891"/>
            <a:ext cx="2971800" cy="3167109"/>
          </a:xfrm>
        </p:spPr>
        <p:txBody>
          <a:bodyPr tIns="9144"/>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3"/>
          <p:cNvSpPr>
            <a:spLocks noGrp="1"/>
          </p:cNvSpPr>
          <p:nvPr>
            <p:ph type="dt" sz="half" idx="14"/>
          </p:nvPr>
        </p:nvSpPr>
        <p:spPr/>
        <p:txBody>
          <a:bodyPr/>
          <a:lstStyle>
            <a:lvl1pPr>
              <a:defRPr/>
            </a:lvl1pPr>
          </a:lstStyle>
          <a:p>
            <a:pPr>
              <a:defRPr/>
            </a:pPr>
            <a:fld id="{3D61BCE7-9D0A-448E-9C46-B37345D9244A}" type="datetimeFigureOut">
              <a:rPr lang="zh-TW" altLang="en-US"/>
              <a:pPr>
                <a:defRPr/>
              </a:pPr>
              <a:t>2014/12/2</a:t>
            </a:fld>
            <a:endParaRPr lang="zh-TW" altLang="en-US"/>
          </a:p>
        </p:txBody>
      </p:sp>
      <p:sp>
        <p:nvSpPr>
          <p:cNvPr id="6" name="Footer Placeholder 4"/>
          <p:cNvSpPr>
            <a:spLocks noGrp="1"/>
          </p:cNvSpPr>
          <p:nvPr>
            <p:ph type="ftr" sz="quarter" idx="15"/>
          </p:nvPr>
        </p:nvSpPr>
        <p:spPr/>
        <p:txBody>
          <a:bodyPr/>
          <a:lstStyle>
            <a:lvl1pPr>
              <a:defRPr/>
            </a:lvl1pPr>
          </a:lstStyle>
          <a:p>
            <a:pPr>
              <a:defRPr/>
            </a:pPr>
            <a:endParaRPr lang="zh-TW" altLang="en-US"/>
          </a:p>
        </p:txBody>
      </p:sp>
      <p:sp>
        <p:nvSpPr>
          <p:cNvPr id="7" name="Slide Number Placeholder 5"/>
          <p:cNvSpPr>
            <a:spLocks noGrp="1"/>
          </p:cNvSpPr>
          <p:nvPr>
            <p:ph type="sldNum" sz="quarter" idx="16"/>
          </p:nvPr>
        </p:nvSpPr>
        <p:spPr/>
        <p:txBody>
          <a:bodyPr/>
          <a:lstStyle>
            <a:lvl1pPr>
              <a:defRPr/>
            </a:lvl1pPr>
          </a:lstStyle>
          <a:p>
            <a:pPr>
              <a:defRPr/>
            </a:pPr>
            <a:fld id="{A42A4BBA-46A1-4DE1-AD37-CF4A230B0316}" type="slidenum">
              <a:rPr lang="zh-TW" altLang="en-US"/>
              <a:pPr>
                <a:defRPr/>
              </a:pPr>
              <a:t>‹#›</a:t>
            </a:fld>
            <a:endParaRPr lang="zh-TW" altLang="en-US"/>
          </a:p>
        </p:txBody>
      </p:sp>
    </p:spTree>
    <p:extLst>
      <p:ext uri="{BB962C8B-B14F-4D97-AF65-F5344CB8AC3E}">
        <p14:creationId xmlns:p14="http://schemas.microsoft.com/office/powerpoint/2010/main" val="3362318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pic>
        <p:nvPicPr>
          <p:cNvPr id="5" name="Picture 10" descr="horizon.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0" y="1447800"/>
            <a:ext cx="2971800" cy="1097280"/>
          </a:xfrm>
        </p:spPr>
        <p:txBody>
          <a:bodyPr/>
          <a:lstStyle>
            <a:lvl1pPr algn="l">
              <a:defRPr sz="1800" b="0" i="0" cap="none" baseline="0">
                <a:solidFill>
                  <a:schemeClr val="tx2"/>
                </a:solidFill>
              </a:defRPr>
            </a:lvl1pPr>
          </a:lstStyle>
          <a:p>
            <a:r>
              <a:rPr lang="zh-TW" altLang="en-US" smtClean="0"/>
              <a:t>按一下以編輯母片標題樣式</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smtClean="0"/>
              <a:t>按一下圖示以新增圖片</a:t>
            </a:r>
            <a:endParaRPr lang="en-US" noProof="0" dirty="0"/>
          </a:p>
        </p:txBody>
      </p:sp>
      <p:sp>
        <p:nvSpPr>
          <p:cNvPr id="4" name="Text Placeholder 3"/>
          <p:cNvSpPr>
            <a:spLocks noGrp="1"/>
          </p:cNvSpPr>
          <p:nvPr>
            <p:ph type="body" sz="half" idx="2"/>
          </p:nvPr>
        </p:nvSpPr>
        <p:spPr>
          <a:xfrm>
            <a:off x="609600" y="2547890"/>
            <a:ext cx="2971800" cy="2405109"/>
          </a:xfrm>
        </p:spPr>
        <p:txBody>
          <a:bodyPr tIns="9144"/>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6" name="Date Placeholder 4"/>
          <p:cNvSpPr>
            <a:spLocks noGrp="1"/>
          </p:cNvSpPr>
          <p:nvPr>
            <p:ph type="dt" sz="half" idx="10"/>
          </p:nvPr>
        </p:nvSpPr>
        <p:spPr/>
        <p:txBody>
          <a:bodyPr/>
          <a:lstStyle>
            <a:lvl1pPr>
              <a:defRPr/>
            </a:lvl1pPr>
          </a:lstStyle>
          <a:p>
            <a:pPr>
              <a:defRPr/>
            </a:pPr>
            <a:fld id="{99274887-DE43-47FB-84A9-E21FAEDC2D6F}" type="datetimeFigureOut">
              <a:rPr lang="zh-TW" altLang="en-US"/>
              <a:pPr>
                <a:defRPr/>
              </a:pPr>
              <a:t>2014/12/2</a:t>
            </a:fld>
            <a:endParaRPr lang="zh-TW" altLang="en-US"/>
          </a:p>
        </p:txBody>
      </p:sp>
      <p:sp>
        <p:nvSpPr>
          <p:cNvPr id="7" name="Footer Placeholder 5"/>
          <p:cNvSpPr>
            <a:spLocks noGrp="1"/>
          </p:cNvSpPr>
          <p:nvPr>
            <p:ph type="ftr" sz="quarter" idx="11"/>
          </p:nvPr>
        </p:nvSpPr>
        <p:spPr/>
        <p:txBody>
          <a:bodyPr/>
          <a:lstStyle>
            <a:lvl1pPr>
              <a:defRPr/>
            </a:lvl1pPr>
          </a:lstStyle>
          <a:p>
            <a:pPr>
              <a:defRPr/>
            </a:pPr>
            <a:endParaRPr lang="zh-TW" altLang="en-US"/>
          </a:p>
        </p:txBody>
      </p:sp>
      <p:sp>
        <p:nvSpPr>
          <p:cNvPr id="8" name="Slide Number Placeholder 6"/>
          <p:cNvSpPr>
            <a:spLocks noGrp="1"/>
          </p:cNvSpPr>
          <p:nvPr>
            <p:ph type="sldNum" sz="quarter" idx="12"/>
          </p:nvPr>
        </p:nvSpPr>
        <p:spPr/>
        <p:txBody>
          <a:bodyPr/>
          <a:lstStyle>
            <a:lvl1pPr>
              <a:defRPr/>
            </a:lvl1pPr>
          </a:lstStyle>
          <a:p>
            <a:pPr>
              <a:defRPr/>
            </a:pPr>
            <a:fld id="{FC2D5C44-AFD2-4FDF-BD95-9FD80F86B5D3}" type="slidenum">
              <a:rPr lang="zh-TW" altLang="en-US"/>
              <a:pPr>
                <a:defRPr/>
              </a:pPr>
              <a:t>‹#›</a:t>
            </a:fld>
            <a:endParaRPr lang="zh-TW" altLang="en-US"/>
          </a:p>
        </p:txBody>
      </p:sp>
    </p:spTree>
    <p:extLst>
      <p:ext uri="{BB962C8B-B14F-4D97-AF65-F5344CB8AC3E}">
        <p14:creationId xmlns:p14="http://schemas.microsoft.com/office/powerpoint/2010/main" val="2922372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026" name="Picture 6" descr="horizon.pn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fontAlgn="auto">
              <a:spcBef>
                <a:spcPts val="0"/>
              </a:spcBef>
              <a:spcAft>
                <a:spcPts val="0"/>
              </a:spcAft>
              <a:defRPr kumimoji="0" sz="1000" strike="noStrike" spc="60" baseline="0">
                <a:solidFill>
                  <a:schemeClr val="tx1"/>
                </a:solidFill>
                <a:latin typeface="+mn-lt"/>
                <a:ea typeface="+mn-ea"/>
              </a:defRPr>
            </a:lvl1pPr>
          </a:lstStyle>
          <a:p>
            <a:pPr>
              <a:defRPr/>
            </a:pPr>
            <a:fld id="{95299E2E-2936-4EE4-8677-A84C2C13BFA6}" type="datetimeFigureOut">
              <a:rPr lang="zh-TW" altLang="en-US"/>
              <a:pPr>
                <a:defRPr/>
              </a:pPr>
              <a:t>2014/12/2</a:t>
            </a:fld>
            <a:endParaRPr lang="zh-TW" alt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fontAlgn="auto">
              <a:spcBef>
                <a:spcPts val="0"/>
              </a:spcBef>
              <a:spcAft>
                <a:spcPts val="0"/>
              </a:spcAft>
              <a:defRPr kumimoji="0" sz="1000" cap="all" spc="60" baseline="0">
                <a:solidFill>
                  <a:schemeClr val="tx1"/>
                </a:solidFill>
                <a:latin typeface="+mn-lt"/>
                <a:ea typeface="+mn-ea"/>
              </a:defRPr>
            </a:lvl1pPr>
          </a:lstStyle>
          <a:p>
            <a:pPr>
              <a:defRPr/>
            </a:pPr>
            <a:endParaRPr lang="zh-TW" alt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fontAlgn="auto">
              <a:spcBef>
                <a:spcPts val="0"/>
              </a:spcBef>
              <a:spcAft>
                <a:spcPts val="0"/>
              </a:spcAft>
              <a:defRPr kumimoji="0" sz="1100" baseline="0">
                <a:solidFill>
                  <a:schemeClr val="tx1"/>
                </a:solidFill>
                <a:latin typeface="+mn-lt"/>
                <a:ea typeface="+mn-ea"/>
              </a:defRPr>
            </a:lvl1pPr>
          </a:lstStyle>
          <a:p>
            <a:pPr>
              <a:defRPr/>
            </a:pPr>
            <a:fld id="{B1BFB47D-5380-4F39-8CA7-BDFD5F14E305}" type="slidenum">
              <a:rPr lang="zh-TW" altLang="en-US"/>
              <a:pPr>
                <a:defRPr/>
              </a:pPr>
              <a:t>‹#›</a:t>
            </a:fld>
            <a:endParaRPr lang="zh-TW" altLang="en-US"/>
          </a:p>
        </p:txBody>
      </p:sp>
    </p:spTree>
  </p:cSld>
  <p:clrMap bg1="dk1" tx1="lt1" bg2="dk2" tx2="lt2" accent1="accent1" accent2="accent2" accent3="accent3" accent4="accent4" accent5="accent5" accent6="accent6" hlink="hlink" folHlink="folHlink"/>
  <p:sldLayoutIdLst>
    <p:sldLayoutId id="2147483781" r:id="rId1"/>
    <p:sldLayoutId id="2147483773" r:id="rId2"/>
    <p:sldLayoutId id="2147483782" r:id="rId3"/>
    <p:sldLayoutId id="2147483774" r:id="rId4"/>
    <p:sldLayoutId id="2147483775" r:id="rId5"/>
    <p:sldLayoutId id="2147483776" r:id="rId6"/>
    <p:sldLayoutId id="2147483777" r:id="rId7"/>
    <p:sldLayoutId id="2147483778" r:id="rId8"/>
    <p:sldLayoutId id="2147483783" r:id="rId9"/>
    <p:sldLayoutId id="2147483779" r:id="rId10"/>
    <p:sldLayoutId id="2147483780" r:id="rId11"/>
  </p:sldLayoutIdLst>
  <p:txStyles>
    <p:titleStyle>
      <a:lvl1pPr algn="l" rtl="0" eaLnBrk="0" fontAlgn="base" hangingPunct="0">
        <a:spcBef>
          <a:spcPct val="0"/>
        </a:spcBef>
        <a:spcAft>
          <a:spcPct val="0"/>
        </a:spcAft>
        <a:defRPr sz="3000" kern="1200" cap="all" spc="50">
          <a:solidFill>
            <a:schemeClr val="tx1"/>
          </a:solidFill>
          <a:latin typeface="+mj-lt"/>
          <a:ea typeface="+mj-ea"/>
          <a:cs typeface="+mj-cs"/>
        </a:defRPr>
      </a:lvl1pPr>
      <a:lvl2pPr algn="l" rtl="0" eaLnBrk="0" fontAlgn="base" hangingPunct="0">
        <a:spcBef>
          <a:spcPct val="0"/>
        </a:spcBef>
        <a:spcAft>
          <a:spcPct val="0"/>
        </a:spcAft>
        <a:defRPr sz="3000">
          <a:solidFill>
            <a:schemeClr val="tx1"/>
          </a:solidFill>
          <a:latin typeface="Calibri" pitchFamily="34" charset="0"/>
          <a:ea typeface="新細明體" charset="-120"/>
        </a:defRPr>
      </a:lvl2pPr>
      <a:lvl3pPr algn="l" rtl="0" eaLnBrk="0" fontAlgn="base" hangingPunct="0">
        <a:spcBef>
          <a:spcPct val="0"/>
        </a:spcBef>
        <a:spcAft>
          <a:spcPct val="0"/>
        </a:spcAft>
        <a:defRPr sz="3000">
          <a:solidFill>
            <a:schemeClr val="tx1"/>
          </a:solidFill>
          <a:latin typeface="Calibri" pitchFamily="34" charset="0"/>
          <a:ea typeface="新細明體" charset="-120"/>
        </a:defRPr>
      </a:lvl3pPr>
      <a:lvl4pPr algn="l" rtl="0" eaLnBrk="0" fontAlgn="base" hangingPunct="0">
        <a:spcBef>
          <a:spcPct val="0"/>
        </a:spcBef>
        <a:spcAft>
          <a:spcPct val="0"/>
        </a:spcAft>
        <a:defRPr sz="3000">
          <a:solidFill>
            <a:schemeClr val="tx1"/>
          </a:solidFill>
          <a:latin typeface="Calibri" pitchFamily="34" charset="0"/>
          <a:ea typeface="新細明體" charset="-120"/>
        </a:defRPr>
      </a:lvl4pPr>
      <a:lvl5pPr algn="l" rtl="0" eaLnBrk="0" fontAlgn="base" hangingPunct="0">
        <a:spcBef>
          <a:spcPct val="0"/>
        </a:spcBef>
        <a:spcAft>
          <a:spcPct val="0"/>
        </a:spcAft>
        <a:defRPr sz="3000">
          <a:solidFill>
            <a:schemeClr val="tx1"/>
          </a:solidFill>
          <a:latin typeface="Calibri" pitchFamily="34" charset="0"/>
          <a:ea typeface="新細明體" charset="-12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rtl="0" eaLnBrk="0" fontAlgn="base" hangingPunct="0">
        <a:spcBef>
          <a:spcPct val="20000"/>
        </a:spcBef>
        <a:spcAft>
          <a:spcPts val="600"/>
        </a:spcAft>
        <a:buClr>
          <a:schemeClr val="tx2"/>
        </a:buClr>
        <a:buFont typeface="Arial" charset="0"/>
        <a:buChar char="•"/>
        <a:defRPr sz="1700" kern="1200" spc="30">
          <a:solidFill>
            <a:schemeClr val="tx1"/>
          </a:solidFill>
          <a:latin typeface="+mn-lt"/>
          <a:ea typeface="+mn-ea"/>
          <a:cs typeface="+mn-cs"/>
        </a:defRPr>
      </a:lvl1pPr>
      <a:lvl2pPr marL="742950" indent="-285750" algn="l" rtl="0" eaLnBrk="0" fontAlgn="base" hangingPunct="0">
        <a:spcBef>
          <a:spcPct val="20000"/>
        </a:spcBef>
        <a:spcAft>
          <a:spcPts val="600"/>
        </a:spcAft>
        <a:buClr>
          <a:schemeClr val="tx2"/>
        </a:buClr>
        <a:buFont typeface="Arial" charset="0"/>
        <a:buChar char="•"/>
        <a:defRPr sz="1700" kern="1200" spc="30">
          <a:solidFill>
            <a:schemeClr val="tx1"/>
          </a:solidFill>
          <a:latin typeface="+mn-lt"/>
          <a:ea typeface="+mn-ea"/>
          <a:cs typeface="+mn-cs"/>
        </a:defRPr>
      </a:lvl2pPr>
      <a:lvl3pPr marL="1143000" indent="-228600" algn="l" rtl="0" eaLnBrk="0" fontAlgn="base" hangingPunct="0">
        <a:spcBef>
          <a:spcPct val="20000"/>
        </a:spcBef>
        <a:spcAft>
          <a:spcPts val="600"/>
        </a:spcAft>
        <a:buClr>
          <a:schemeClr val="tx2"/>
        </a:buClr>
        <a:buFont typeface="Arial" charset="0"/>
        <a:buChar char="•"/>
        <a:defRPr sz="1700" kern="1200" spc="30">
          <a:solidFill>
            <a:schemeClr val="tx1"/>
          </a:solidFill>
          <a:latin typeface="+mn-lt"/>
          <a:ea typeface="+mn-ea"/>
          <a:cs typeface="+mn-cs"/>
        </a:defRPr>
      </a:lvl3pPr>
      <a:lvl4pPr marL="1600200" indent="-228600" algn="l" rtl="0" eaLnBrk="0" fontAlgn="base" hangingPunct="0">
        <a:spcBef>
          <a:spcPct val="20000"/>
        </a:spcBef>
        <a:spcAft>
          <a:spcPts val="600"/>
        </a:spcAft>
        <a:buClr>
          <a:schemeClr val="tx2"/>
        </a:buClr>
        <a:buFont typeface="Arial" charset="0"/>
        <a:buChar char="•"/>
        <a:defRPr sz="1700" kern="1200" spc="30">
          <a:solidFill>
            <a:schemeClr val="tx1"/>
          </a:solidFill>
          <a:latin typeface="+mn-lt"/>
          <a:ea typeface="+mn-ea"/>
          <a:cs typeface="+mn-cs"/>
        </a:defRPr>
      </a:lvl4pPr>
      <a:lvl5pPr marL="2057400" indent="-228600" algn="l" rtl="0" eaLnBrk="0" fontAlgn="base" hangingPunct="0">
        <a:spcBef>
          <a:spcPct val="20000"/>
        </a:spcBef>
        <a:spcAft>
          <a:spcPts val="600"/>
        </a:spcAft>
        <a:buClr>
          <a:schemeClr val="tx2"/>
        </a:buClr>
        <a:buFont typeface="Arial" charset="0"/>
        <a:buChar char="•"/>
        <a:defRPr sz="1700" kern="1200" spc="3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標題 4"/>
          <p:cNvSpPr>
            <a:spLocks noGrp="1"/>
          </p:cNvSpPr>
          <p:nvPr>
            <p:ph type="subTitle" idx="1"/>
          </p:nvPr>
        </p:nvSpPr>
        <p:spPr>
          <a:xfrm>
            <a:off x="34925" y="3284538"/>
            <a:ext cx="9109075" cy="3168650"/>
          </a:xfrm>
        </p:spPr>
        <p:txBody>
          <a:bodyPr/>
          <a:lstStyle/>
          <a:p>
            <a:pPr eaLnBrk="1" fontAlgn="auto" hangingPunct="1">
              <a:buFont typeface="Arial" pitchFamily="34" charset="0"/>
              <a:buNone/>
              <a:defRPr/>
            </a:pPr>
            <a:r>
              <a:rPr lang="zh-TW" altLang="en-US" sz="2700" dirty="0">
                <a:solidFill>
                  <a:schemeClr val="tx1"/>
                </a:solidFill>
              </a:rPr>
              <a:t>作者</a:t>
            </a:r>
            <a:r>
              <a:rPr lang="en-US" altLang="zh-TW" sz="2700" dirty="0" smtClean="0">
                <a:solidFill>
                  <a:schemeClr val="tx1"/>
                </a:solidFill>
              </a:rPr>
              <a:t>:</a:t>
            </a:r>
          </a:p>
          <a:p>
            <a:pPr eaLnBrk="1" fontAlgn="auto" hangingPunct="1">
              <a:buFont typeface="Arial" pitchFamily="34" charset="0"/>
              <a:buNone/>
              <a:defRPr/>
            </a:pPr>
            <a:r>
              <a:rPr lang="zh-TW" altLang="en-US" sz="2700" dirty="0" smtClean="0">
                <a:solidFill>
                  <a:schemeClr val="tx1"/>
                </a:solidFill>
              </a:rPr>
              <a:t>周冠文</a:t>
            </a:r>
            <a:r>
              <a:rPr lang="zh-TW" altLang="en-US" sz="2700" dirty="0">
                <a:solidFill>
                  <a:schemeClr val="tx1"/>
                </a:solidFill>
              </a:rPr>
              <a:t>。國立佳冬高級農業職業學校。</a:t>
            </a:r>
            <a:r>
              <a:rPr lang="zh-TW" altLang="en-US" sz="2700" dirty="0" smtClean="0">
                <a:solidFill>
                  <a:schemeClr val="tx1"/>
                </a:solidFill>
              </a:rPr>
              <a:t>機三甲</a:t>
            </a:r>
            <a:r>
              <a:rPr lang="zh-TW" altLang="en-US" sz="2700" dirty="0">
                <a:solidFill>
                  <a:schemeClr val="tx1"/>
                </a:solidFill>
              </a:rPr>
              <a:t>。</a:t>
            </a:r>
            <a:endParaRPr lang="en-US" altLang="zh-TW" sz="2700" dirty="0">
              <a:solidFill>
                <a:schemeClr val="tx1"/>
              </a:solidFill>
            </a:endParaRPr>
          </a:p>
          <a:p>
            <a:pPr eaLnBrk="1" fontAlgn="auto" hangingPunct="1">
              <a:buFont typeface="Arial" pitchFamily="34" charset="0"/>
              <a:buNone/>
              <a:defRPr/>
            </a:pPr>
            <a:r>
              <a:rPr lang="zh-TW" altLang="en-US" sz="2700" dirty="0" smtClean="0">
                <a:solidFill>
                  <a:schemeClr val="tx1"/>
                </a:solidFill>
              </a:rPr>
              <a:t>指導老師</a:t>
            </a:r>
            <a:r>
              <a:rPr lang="en-US" altLang="zh-TW" sz="2700" dirty="0" smtClean="0">
                <a:solidFill>
                  <a:schemeClr val="tx1"/>
                </a:solidFill>
              </a:rPr>
              <a:t>:</a:t>
            </a:r>
          </a:p>
          <a:p>
            <a:pPr eaLnBrk="1" fontAlgn="auto" hangingPunct="1">
              <a:buFont typeface="Arial" pitchFamily="34" charset="0"/>
              <a:buNone/>
              <a:defRPr/>
            </a:pPr>
            <a:r>
              <a:rPr lang="zh-TW" altLang="en-US" sz="2700" dirty="0" smtClean="0">
                <a:solidFill>
                  <a:schemeClr val="tx1"/>
                </a:solidFill>
              </a:rPr>
              <a:t>邱俊源老師</a:t>
            </a:r>
            <a:endParaRPr lang="en-US" altLang="zh-TW" sz="2700" dirty="0" smtClean="0">
              <a:solidFill>
                <a:schemeClr val="tx1"/>
              </a:solidFill>
            </a:endParaRPr>
          </a:p>
        </p:txBody>
      </p:sp>
      <p:sp>
        <p:nvSpPr>
          <p:cNvPr id="5123" name="矩形 5"/>
          <p:cNvSpPr>
            <a:spLocks noChangeArrowheads="1"/>
          </p:cNvSpPr>
          <p:nvPr/>
        </p:nvSpPr>
        <p:spPr bwMode="auto">
          <a:xfrm>
            <a:off x="1173163" y="765175"/>
            <a:ext cx="6797675"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kumimoji="0" lang="zh-TW" altLang="en-US" sz="5400"/>
              <a:t>篇名</a:t>
            </a:r>
            <a:r>
              <a:rPr kumimoji="0" lang="en-US" altLang="zh-TW" sz="5400"/>
              <a:t>:</a:t>
            </a:r>
            <a:r>
              <a:rPr kumimoji="0" lang="zh-TW" altLang="en-US" sz="5400"/>
              <a:t>柴油引擎故障</a:t>
            </a:r>
            <a:r>
              <a:rPr kumimoji="0" lang="en-US" altLang="zh-TW" sz="5400"/>
              <a:t>sop</a:t>
            </a: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eaLnBrk="1" fontAlgn="auto" hangingPunct="1">
              <a:spcAft>
                <a:spcPts val="0"/>
              </a:spcAft>
              <a:defRPr/>
            </a:pPr>
            <a:r>
              <a:rPr lang="zh-TW" altLang="zh-TW" sz="5400" dirty="0"/>
              <a:t>肆‧引註資料</a:t>
            </a:r>
            <a:r>
              <a:rPr lang="zh-TW" altLang="zh-TW" sz="2800" dirty="0"/>
              <a:t/>
            </a:r>
            <a:br>
              <a:rPr lang="zh-TW" altLang="zh-TW" sz="2800" dirty="0"/>
            </a:br>
            <a:endParaRPr lang="zh-TW" altLang="en-US" dirty="0"/>
          </a:p>
        </p:txBody>
      </p:sp>
      <p:sp>
        <p:nvSpPr>
          <p:cNvPr id="3" name="內容版面配置區 2"/>
          <p:cNvSpPr>
            <a:spLocks noGrp="1"/>
          </p:cNvSpPr>
          <p:nvPr>
            <p:ph sz="quarter" idx="13"/>
          </p:nvPr>
        </p:nvSpPr>
        <p:spPr/>
        <p:txBody>
          <a:bodyPr/>
          <a:lstStyle/>
          <a:p>
            <a:pPr eaLnBrk="1" fontAlgn="auto" hangingPunct="1">
              <a:buFont typeface="Arial" pitchFamily="34" charset="0"/>
              <a:buChar char="•"/>
              <a:defRPr/>
            </a:pPr>
            <a:r>
              <a:rPr lang="zh-TW" altLang="en-US" sz="3000" dirty="0" smtClean="0"/>
              <a:t>農業機械實習</a:t>
            </a:r>
            <a:r>
              <a:rPr lang="en-US" altLang="zh-TW" sz="3000" dirty="0" smtClean="0"/>
              <a:t>(1)</a:t>
            </a:r>
            <a:r>
              <a:rPr lang="zh-TW" altLang="en-US" sz="3000" dirty="0" smtClean="0"/>
              <a:t>上。曾明堂 ．楊明川編著</a:t>
            </a:r>
            <a:endParaRPr lang="zh-TW" altLang="en-US" sz="3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094672" y="2967335"/>
            <a:ext cx="2954656" cy="923330"/>
          </a:xfrm>
          <a:prstGeom prst="rect">
            <a:avLst/>
          </a:prstGeom>
          <a:noFill/>
        </p:spPr>
        <p:txBody>
          <a:bodyPr wrap="none">
            <a:spAutoFit/>
          </a:bodyPr>
          <a:lstStyle/>
          <a:p>
            <a:pPr algn="ctr" fontAlgn="auto">
              <a:spcBef>
                <a:spcPts val="0"/>
              </a:spcBef>
              <a:spcAft>
                <a:spcPts val="0"/>
              </a:spcAft>
              <a:defRPr/>
            </a:pPr>
            <a:r>
              <a:rPr kumimoji="0" lang="zh-TW" altLang="en-US" sz="54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mn-lt"/>
                <a:ea typeface="+mn-ea"/>
              </a:rPr>
              <a:t>謝謝觀賞</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eaLnBrk="1" fontAlgn="auto" hangingPunct="1">
              <a:spcAft>
                <a:spcPts val="0"/>
              </a:spcAft>
              <a:defRPr/>
            </a:pPr>
            <a:r>
              <a:rPr lang="zh-TW" altLang="en-US" sz="5400" dirty="0" smtClean="0"/>
              <a:t>目錄</a:t>
            </a:r>
            <a:endParaRPr lang="zh-TW" altLang="en-US" sz="5400" dirty="0"/>
          </a:p>
        </p:txBody>
      </p:sp>
      <p:sp>
        <p:nvSpPr>
          <p:cNvPr id="3" name="內容版面配置區 2"/>
          <p:cNvSpPr>
            <a:spLocks noGrp="1"/>
          </p:cNvSpPr>
          <p:nvPr>
            <p:ph sz="quarter" idx="13"/>
          </p:nvPr>
        </p:nvSpPr>
        <p:spPr/>
        <p:txBody>
          <a:bodyPr/>
          <a:lstStyle/>
          <a:p>
            <a:pPr eaLnBrk="1" fontAlgn="auto" hangingPunct="1">
              <a:buFont typeface="Arial" pitchFamily="34" charset="0"/>
              <a:buChar char="•"/>
              <a:defRPr/>
            </a:pPr>
            <a:r>
              <a:rPr lang="zh-TW" altLang="zh-TW" sz="3200" dirty="0"/>
              <a:t>壹‧前言</a:t>
            </a:r>
          </a:p>
          <a:p>
            <a:pPr eaLnBrk="1" fontAlgn="auto" hangingPunct="1">
              <a:buFont typeface="Arial" pitchFamily="34" charset="0"/>
              <a:buChar char="•"/>
              <a:defRPr/>
            </a:pPr>
            <a:r>
              <a:rPr lang="zh-TW" altLang="zh-TW" sz="3200" dirty="0"/>
              <a:t>貳‧</a:t>
            </a:r>
            <a:r>
              <a:rPr lang="zh-TW" altLang="zh-TW" sz="3200" dirty="0" smtClean="0"/>
              <a:t>內容</a:t>
            </a:r>
            <a:endParaRPr lang="zh-TW" altLang="zh-TW" sz="3200" dirty="0"/>
          </a:p>
          <a:p>
            <a:pPr eaLnBrk="1" fontAlgn="auto" hangingPunct="1">
              <a:buFont typeface="Arial" pitchFamily="34" charset="0"/>
              <a:buChar char="•"/>
              <a:defRPr/>
            </a:pPr>
            <a:r>
              <a:rPr lang="zh-TW" altLang="zh-TW" sz="3200" dirty="0"/>
              <a:t>參‧</a:t>
            </a:r>
            <a:r>
              <a:rPr lang="zh-TW" altLang="zh-TW" sz="3200" dirty="0" smtClean="0"/>
              <a:t>結論</a:t>
            </a:r>
            <a:endParaRPr lang="zh-TW" altLang="zh-TW" sz="3200" dirty="0"/>
          </a:p>
          <a:p>
            <a:pPr eaLnBrk="1" fontAlgn="auto" hangingPunct="1">
              <a:buFont typeface="Arial" pitchFamily="34" charset="0"/>
              <a:buChar char="•"/>
              <a:defRPr/>
            </a:pPr>
            <a:r>
              <a:rPr lang="zh-TW" altLang="zh-TW" sz="3200" dirty="0"/>
              <a:t>肆‧引註資料</a:t>
            </a:r>
          </a:p>
          <a:p>
            <a:pPr marL="0" indent="0" eaLnBrk="1" fontAlgn="auto" hangingPunct="1">
              <a:buFont typeface="Arial" pitchFamily="34" charset="0"/>
              <a:buNone/>
              <a:defRPr/>
            </a:pPr>
            <a:endParaRPr lang="zh-TW"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7950" y="260350"/>
            <a:ext cx="7924800" cy="1143000"/>
          </a:xfrm>
        </p:spPr>
        <p:txBody>
          <a:bodyPr>
            <a:normAutofit fontScale="90000"/>
          </a:bodyPr>
          <a:lstStyle/>
          <a:p>
            <a:pPr eaLnBrk="1" fontAlgn="auto" hangingPunct="1">
              <a:spcAft>
                <a:spcPts val="0"/>
              </a:spcAft>
              <a:defRPr/>
            </a:pPr>
            <a:r>
              <a:rPr lang="zh-TW" altLang="zh-TW" sz="5400" dirty="0"/>
              <a:t>壹‧前言</a:t>
            </a:r>
            <a:r>
              <a:rPr lang="zh-TW" altLang="zh-TW" sz="2800" dirty="0"/>
              <a:t/>
            </a:r>
            <a:br>
              <a:rPr lang="zh-TW" altLang="zh-TW" sz="2800" dirty="0"/>
            </a:br>
            <a:endParaRPr lang="zh-TW" altLang="en-US" dirty="0"/>
          </a:p>
        </p:txBody>
      </p:sp>
      <p:sp>
        <p:nvSpPr>
          <p:cNvPr id="3" name="內容版面配置區 2"/>
          <p:cNvSpPr>
            <a:spLocks noGrp="1"/>
          </p:cNvSpPr>
          <p:nvPr>
            <p:ph sz="quarter" idx="13"/>
          </p:nvPr>
        </p:nvSpPr>
        <p:spPr>
          <a:xfrm>
            <a:off x="107950" y="1628775"/>
            <a:ext cx="7924800" cy="4114800"/>
          </a:xfrm>
        </p:spPr>
        <p:txBody>
          <a:bodyPr/>
          <a:lstStyle/>
          <a:p>
            <a:pPr marL="0" indent="0" eaLnBrk="1" fontAlgn="auto" hangingPunct="1">
              <a:buClr>
                <a:schemeClr val="tx1"/>
              </a:buClr>
              <a:buFont typeface="Arial" pitchFamily="34" charset="0"/>
              <a:buNone/>
              <a:defRPr/>
            </a:pPr>
            <a:r>
              <a:rPr lang="en-US" altLang="zh-TW" sz="3200" dirty="0" smtClean="0"/>
              <a:t>SOP</a:t>
            </a:r>
            <a:r>
              <a:rPr lang="zh-TW" altLang="en-US" sz="3200" dirty="0" smtClean="0"/>
              <a:t>是一個將工作即使</a:t>
            </a:r>
            <a:r>
              <a:rPr lang="zh-TW" altLang="en-US" sz="3200" dirty="0"/>
              <a:t>不</a:t>
            </a:r>
            <a:r>
              <a:rPr lang="zh-TW" altLang="en-US" sz="3200" dirty="0" smtClean="0"/>
              <a:t>熟悉或緊張，</a:t>
            </a:r>
            <a:r>
              <a:rPr lang="zh-TW" altLang="en-US" sz="3200" dirty="0"/>
              <a:t>也</a:t>
            </a:r>
            <a:r>
              <a:rPr lang="zh-TW" altLang="en-US" sz="3200" dirty="0" smtClean="0"/>
              <a:t>能迅速</a:t>
            </a:r>
            <a:r>
              <a:rPr lang="zh-TW" altLang="en-US" sz="3200" dirty="0"/>
              <a:t>進入狀況，「以正確的方式，做出正確的事」，在有限的時間與資源內，執行複雜的事務。</a:t>
            </a:r>
            <a:endParaRPr lang="zh-TW" altLang="en-US" sz="3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eaLnBrk="1" fontAlgn="auto" hangingPunct="1">
              <a:spcAft>
                <a:spcPts val="0"/>
              </a:spcAft>
              <a:defRPr/>
            </a:pPr>
            <a:r>
              <a:rPr lang="zh-TW" altLang="zh-TW" sz="5400" dirty="0"/>
              <a:t>貳‧內容</a:t>
            </a:r>
            <a:r>
              <a:rPr lang="zh-TW" altLang="zh-TW" sz="2800" dirty="0"/>
              <a:t/>
            </a:r>
            <a:br>
              <a:rPr lang="zh-TW" altLang="zh-TW" sz="2800" dirty="0"/>
            </a:br>
            <a:endParaRPr lang="zh-TW" altLang="en-US" dirty="0"/>
          </a:p>
        </p:txBody>
      </p:sp>
      <p:sp>
        <p:nvSpPr>
          <p:cNvPr id="3" name="內容版面配置區 2"/>
          <p:cNvSpPr>
            <a:spLocks noGrp="1"/>
          </p:cNvSpPr>
          <p:nvPr>
            <p:ph sz="quarter" idx="13"/>
          </p:nvPr>
        </p:nvSpPr>
        <p:spPr>
          <a:xfrm>
            <a:off x="539750" y="1484313"/>
            <a:ext cx="7924800" cy="4114800"/>
          </a:xfrm>
        </p:spPr>
        <p:txBody>
          <a:bodyPr/>
          <a:lstStyle/>
          <a:p>
            <a:pPr eaLnBrk="1" fontAlgn="auto" hangingPunct="1">
              <a:buClr>
                <a:schemeClr val="tx1"/>
              </a:buClr>
              <a:buFont typeface="+mj-ea"/>
              <a:buAutoNum type="ea1ChtPeriod"/>
              <a:defRPr/>
            </a:pPr>
            <a:r>
              <a:rPr lang="zh-TW" altLang="en-US" sz="3000" dirty="0" smtClean="0"/>
              <a:t>一級保養</a:t>
            </a:r>
            <a:endParaRPr lang="en-US" altLang="zh-TW" sz="3000" dirty="0" smtClean="0"/>
          </a:p>
          <a:p>
            <a:pPr marL="0" indent="0" eaLnBrk="1" fontAlgn="auto" hangingPunct="1">
              <a:buClr>
                <a:schemeClr val="tx1"/>
              </a:buClr>
              <a:buFont typeface="Arial" pitchFamily="34" charset="0"/>
              <a:buNone/>
              <a:defRPr/>
            </a:pPr>
            <a:r>
              <a:rPr lang="zh-TW" altLang="en-US" sz="3000" dirty="0" smtClean="0"/>
              <a:t>皮帶惰輪鬆緊→水箱</a:t>
            </a:r>
            <a:r>
              <a:rPr lang="en-US" altLang="zh-TW" sz="3000" dirty="0" smtClean="0"/>
              <a:t>(</a:t>
            </a:r>
            <a:r>
              <a:rPr lang="zh-TW" altLang="en-US" sz="3000" dirty="0" smtClean="0"/>
              <a:t>冷卻水</a:t>
            </a:r>
            <a:r>
              <a:rPr lang="en-US" altLang="zh-TW" sz="3000" dirty="0" smtClean="0"/>
              <a:t>)</a:t>
            </a:r>
            <a:r>
              <a:rPr lang="zh-TW" altLang="en-US" sz="3000" dirty="0" smtClean="0"/>
              <a:t>是否充足→燃料油</a:t>
            </a:r>
            <a:r>
              <a:rPr lang="en-US" altLang="zh-TW" sz="3000" dirty="0" smtClean="0"/>
              <a:t>(</a:t>
            </a:r>
            <a:r>
              <a:rPr lang="zh-TW" altLang="en-US" sz="3000" dirty="0" smtClean="0"/>
              <a:t>柴油</a:t>
            </a:r>
            <a:r>
              <a:rPr lang="en-US" altLang="zh-TW" sz="3000" dirty="0" smtClean="0"/>
              <a:t>)</a:t>
            </a:r>
            <a:r>
              <a:rPr lang="zh-TW" altLang="en-US" sz="3000" dirty="0" smtClean="0"/>
              <a:t>是否充足→機油量尺是否達到是當位置→空氣濾芯</a:t>
            </a:r>
            <a:r>
              <a:rPr lang="en-US" altLang="zh-TW" sz="3000" dirty="0" smtClean="0"/>
              <a:t>(</a:t>
            </a:r>
            <a:r>
              <a:rPr lang="zh-TW" altLang="en-US" sz="3000" dirty="0" smtClean="0"/>
              <a:t>機油</a:t>
            </a:r>
            <a:r>
              <a:rPr lang="en-US" altLang="zh-TW" sz="3000" dirty="0" smtClean="0"/>
              <a:t>)</a:t>
            </a:r>
            <a:r>
              <a:rPr lang="zh-TW" altLang="en-US" sz="3000" dirty="0" smtClean="0"/>
              <a:t>是否達到所需要高度</a:t>
            </a:r>
            <a:r>
              <a:rPr lang="zh-TW" altLang="en-US" sz="3200" dirty="0" smtClean="0"/>
              <a:t>→燃油開關是否開啟</a:t>
            </a:r>
            <a:endParaRPr lang="en-US" altLang="zh-TW" sz="3200" dirty="0" smtClean="0"/>
          </a:p>
          <a:p>
            <a:pPr marL="0" indent="0" eaLnBrk="1" fontAlgn="auto" hangingPunct="1">
              <a:buClr>
                <a:schemeClr val="tx1"/>
              </a:buClr>
              <a:buFont typeface="Arial" pitchFamily="34" charset="0"/>
              <a:buNone/>
              <a:defRPr/>
            </a:pPr>
            <a:r>
              <a:rPr lang="zh-TW" altLang="en-US" sz="3200" dirty="0"/>
              <a:t>完成以上後</a:t>
            </a:r>
            <a:endParaRPr lang="en-US" altLang="zh-TW" sz="3000" dirty="0" smtClean="0"/>
          </a:p>
          <a:p>
            <a:pPr eaLnBrk="1" fontAlgn="auto" hangingPunct="1">
              <a:buClr>
                <a:schemeClr val="tx1"/>
              </a:buClr>
              <a:buFont typeface="+mj-ea"/>
              <a:buAutoNum type="ea1ChtPeriod"/>
              <a:defRPr/>
            </a:pPr>
            <a:endParaRPr lang="en-US" altLang="zh-TW"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eaLnBrk="1" fontAlgn="auto" hangingPunct="1">
              <a:spcAft>
                <a:spcPts val="0"/>
              </a:spcAft>
              <a:defRPr/>
            </a:pPr>
            <a:r>
              <a:rPr lang="zh-TW" altLang="zh-TW" sz="5400" dirty="0"/>
              <a:t>貳‧內容</a:t>
            </a:r>
            <a:endParaRPr lang="zh-TW" altLang="en-US" sz="5400" dirty="0"/>
          </a:p>
        </p:txBody>
      </p:sp>
      <p:sp>
        <p:nvSpPr>
          <p:cNvPr id="3" name="內容版面配置區 2"/>
          <p:cNvSpPr>
            <a:spLocks noGrp="1"/>
          </p:cNvSpPr>
          <p:nvPr>
            <p:ph sz="quarter" idx="13"/>
          </p:nvPr>
        </p:nvSpPr>
        <p:spPr>
          <a:xfrm>
            <a:off x="323850" y="1628775"/>
            <a:ext cx="8210550" cy="4086225"/>
          </a:xfrm>
        </p:spPr>
        <p:txBody>
          <a:bodyPr>
            <a:normAutofit lnSpcReduction="10000"/>
          </a:bodyPr>
          <a:lstStyle/>
          <a:p>
            <a:pPr marL="0" indent="0" eaLnBrk="1" fontAlgn="auto" hangingPunct="1">
              <a:buClr>
                <a:schemeClr val="tx1"/>
              </a:buClr>
              <a:buFont typeface="Arial" pitchFamily="34" charset="0"/>
              <a:buNone/>
              <a:defRPr/>
            </a:pPr>
            <a:r>
              <a:rPr lang="zh-TW" altLang="en-US" sz="3000" dirty="0" smtClean="0"/>
              <a:t>二</a:t>
            </a:r>
            <a:r>
              <a:rPr lang="en-US" altLang="zh-TW" sz="3000" dirty="0" smtClean="0"/>
              <a:t>.</a:t>
            </a:r>
            <a:r>
              <a:rPr lang="zh-TW" altLang="en-US" sz="3000" dirty="0" smtClean="0"/>
              <a:t>啟動要領</a:t>
            </a:r>
            <a:endParaRPr lang="en-US" altLang="zh-TW" sz="3000" dirty="0" smtClean="0"/>
          </a:p>
          <a:p>
            <a:pPr lvl="1" eaLnBrk="1" fontAlgn="auto" hangingPunct="1">
              <a:buClr>
                <a:schemeClr val="tx1"/>
              </a:buClr>
              <a:buFont typeface="+mj-lt"/>
              <a:buAutoNum type="arabicPeriod"/>
              <a:defRPr/>
            </a:pPr>
            <a:r>
              <a:rPr lang="zh-TW" altLang="en-US" sz="3000" dirty="0" smtClean="0"/>
              <a:t>打開燃油開關</a:t>
            </a:r>
            <a:endParaRPr lang="en-US" altLang="zh-TW" sz="3000" dirty="0" smtClean="0"/>
          </a:p>
          <a:p>
            <a:pPr marL="800100" lvl="1" indent="-342900" eaLnBrk="1" fontAlgn="auto" hangingPunct="1">
              <a:buClr>
                <a:schemeClr val="tx1"/>
              </a:buClr>
              <a:buFont typeface="+mj-lt"/>
              <a:buAutoNum type="arabicPeriod"/>
              <a:defRPr/>
            </a:pPr>
            <a:r>
              <a:rPr lang="zh-TW" altLang="en-US" sz="3000" dirty="0" smtClean="0"/>
              <a:t>將</a:t>
            </a:r>
            <a:r>
              <a:rPr lang="zh-TW" altLang="en-US" sz="3000" dirty="0"/>
              <a:t>加油</a:t>
            </a:r>
            <a:r>
              <a:rPr lang="zh-TW" altLang="en-US" sz="3000" dirty="0" smtClean="0"/>
              <a:t>桿移置中間位置搖動手柄</a:t>
            </a:r>
            <a:endParaRPr lang="en-US" altLang="zh-TW" sz="3000" dirty="0" smtClean="0"/>
          </a:p>
          <a:p>
            <a:pPr marL="914400" lvl="2" indent="0" eaLnBrk="1" fontAlgn="auto" hangingPunct="1">
              <a:buClr>
                <a:schemeClr val="tx1"/>
              </a:buClr>
              <a:buFont typeface="Arial" pitchFamily="34" charset="0"/>
              <a:buNone/>
              <a:defRPr/>
            </a:pPr>
            <a:r>
              <a:rPr lang="en-US" altLang="zh-TW" sz="3000" dirty="0" smtClean="0"/>
              <a:t>(1).</a:t>
            </a:r>
            <a:r>
              <a:rPr lang="zh-TW" altLang="en-US" sz="3000" dirty="0" smtClean="0"/>
              <a:t>確認是否噴射泵有油聲</a:t>
            </a:r>
            <a:endParaRPr lang="en-US" altLang="zh-TW" sz="3000" dirty="0" smtClean="0"/>
          </a:p>
          <a:p>
            <a:pPr marL="857250" lvl="1" indent="-342900" eaLnBrk="1" fontAlgn="auto" hangingPunct="1">
              <a:buClr>
                <a:schemeClr val="tx1"/>
              </a:buClr>
              <a:buFont typeface="+mj-lt"/>
              <a:buAutoNum type="arabicPeriod"/>
              <a:defRPr/>
            </a:pPr>
            <a:r>
              <a:rPr lang="zh-TW" altLang="en-US" sz="3000" dirty="0" smtClean="0"/>
              <a:t>確定壓縮正常</a:t>
            </a:r>
            <a:endParaRPr lang="en-US" altLang="zh-TW" sz="3000" dirty="0" smtClean="0"/>
          </a:p>
          <a:p>
            <a:pPr marL="857250" lvl="1" indent="-342900" eaLnBrk="1" fontAlgn="auto" hangingPunct="1">
              <a:buClr>
                <a:schemeClr val="tx1"/>
              </a:buClr>
              <a:buFont typeface="+mj-lt"/>
              <a:buAutoNum type="arabicPeriod"/>
              <a:defRPr/>
            </a:pPr>
            <a:r>
              <a:rPr lang="zh-TW" altLang="en-US" sz="3000" dirty="0" smtClean="0"/>
              <a:t>將減壓桿像左扳起</a:t>
            </a:r>
            <a:endParaRPr lang="en-US" altLang="zh-TW" sz="3000" dirty="0" smtClean="0"/>
          </a:p>
          <a:p>
            <a:pPr marL="514350" lvl="1" indent="0" eaLnBrk="1" fontAlgn="auto" hangingPunct="1">
              <a:buClr>
                <a:schemeClr val="tx1"/>
              </a:buClr>
              <a:buFont typeface="Arial" pitchFamily="34" charset="0"/>
              <a:buNone/>
              <a:defRPr/>
            </a:pPr>
            <a:r>
              <a:rPr lang="zh-TW" altLang="en-US" sz="3000" dirty="0" smtClean="0"/>
              <a:t>即可發動</a:t>
            </a:r>
            <a:endParaRPr lang="en-US" altLang="zh-TW" sz="3000" dirty="0" smtClean="0"/>
          </a:p>
          <a:p>
            <a:pPr marL="1257300" lvl="2" indent="-342900" eaLnBrk="1" fontAlgn="auto" hangingPunct="1">
              <a:buClr>
                <a:schemeClr val="tx1"/>
              </a:buClr>
              <a:buFont typeface="+mj-lt"/>
              <a:buAutoNum type="arabicParenR"/>
              <a:defRPr/>
            </a:pPr>
            <a:endParaRPr lang="en-US" altLang="zh-TW" dirty="0" smtClean="0"/>
          </a:p>
          <a:p>
            <a:pPr eaLnBrk="1" fontAlgn="auto" hangingPunct="1">
              <a:buClr>
                <a:schemeClr val="tx1"/>
              </a:buClr>
              <a:buFont typeface="+mj-lt"/>
              <a:buAutoNum type="arabicPeriod"/>
              <a:defRPr/>
            </a:pPr>
            <a:endParaRPr lang="zh-TW"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39750" y="115888"/>
            <a:ext cx="7924800" cy="1143000"/>
          </a:xfrm>
        </p:spPr>
        <p:txBody>
          <a:bodyPr/>
          <a:lstStyle/>
          <a:p>
            <a:pPr eaLnBrk="1" fontAlgn="auto" hangingPunct="1">
              <a:spcAft>
                <a:spcPts val="0"/>
              </a:spcAft>
              <a:defRPr/>
            </a:pPr>
            <a:r>
              <a:rPr lang="zh-TW" altLang="zh-TW" sz="5400" dirty="0"/>
              <a:t>貳‧內容</a:t>
            </a:r>
            <a:endParaRPr lang="zh-TW" altLang="en-US" sz="5400" dirty="0"/>
          </a:p>
        </p:txBody>
      </p:sp>
      <p:sp>
        <p:nvSpPr>
          <p:cNvPr id="3" name="內容版面配置區 2"/>
          <p:cNvSpPr>
            <a:spLocks noGrp="1"/>
          </p:cNvSpPr>
          <p:nvPr>
            <p:ph sz="quarter" idx="13"/>
          </p:nvPr>
        </p:nvSpPr>
        <p:spPr>
          <a:xfrm>
            <a:off x="611560" y="1412776"/>
            <a:ext cx="8066856" cy="5257800"/>
          </a:xfrm>
        </p:spPr>
        <p:txBody>
          <a:bodyPr>
            <a:normAutofit lnSpcReduction="10000"/>
          </a:bodyPr>
          <a:lstStyle/>
          <a:p>
            <a:pPr marL="0" indent="0" eaLnBrk="1" fontAlgn="auto" hangingPunct="1">
              <a:buClr>
                <a:schemeClr val="tx1"/>
              </a:buClr>
              <a:buFont typeface="Arial" pitchFamily="34" charset="0"/>
              <a:buNone/>
              <a:defRPr/>
            </a:pPr>
            <a:r>
              <a:rPr lang="zh-TW" altLang="en-US" sz="3200" dirty="0" smtClean="0"/>
              <a:t>三</a:t>
            </a:r>
            <a:r>
              <a:rPr lang="en-US" altLang="zh-TW" sz="3200" dirty="0" smtClean="0"/>
              <a:t>.</a:t>
            </a:r>
            <a:r>
              <a:rPr lang="zh-TW" altLang="en-US" sz="3000" dirty="0" smtClean="0"/>
              <a:t>故障</a:t>
            </a:r>
            <a:r>
              <a:rPr lang="en-US" altLang="zh-TW" sz="3000" dirty="0" smtClean="0"/>
              <a:t>sop</a:t>
            </a:r>
          </a:p>
          <a:p>
            <a:pPr lvl="1" eaLnBrk="1" fontAlgn="auto" hangingPunct="1">
              <a:buClr>
                <a:schemeClr val="tx1"/>
              </a:buClr>
              <a:buFont typeface="+mj-lt"/>
              <a:buAutoNum type="arabicPeriod"/>
              <a:defRPr/>
            </a:pPr>
            <a:r>
              <a:rPr lang="zh-TW" altLang="en-US" sz="3000" dirty="0" smtClean="0"/>
              <a:t>燃油關開上方卸油螺絲左</a:t>
            </a:r>
            <a:r>
              <a:rPr lang="en-US" altLang="zh-TW" sz="3000" dirty="0" smtClean="0"/>
              <a:t>(</a:t>
            </a:r>
            <a:r>
              <a:rPr lang="zh-TW" altLang="en-US" sz="3000" dirty="0" smtClean="0"/>
              <a:t>油箱到燃油濾心</a:t>
            </a:r>
            <a:r>
              <a:rPr lang="en-US" altLang="zh-TW" sz="3000" dirty="0" smtClean="0"/>
              <a:t>)</a:t>
            </a:r>
            <a:r>
              <a:rPr lang="zh-TW" altLang="en-US" sz="3000" dirty="0"/>
              <a:t>右</a:t>
            </a:r>
            <a:r>
              <a:rPr lang="en-US" altLang="zh-TW" sz="3000" dirty="0"/>
              <a:t>(</a:t>
            </a:r>
            <a:r>
              <a:rPr lang="zh-TW" altLang="en-US" sz="3000" dirty="0"/>
              <a:t>燃油濾心到噴射泵</a:t>
            </a:r>
            <a:r>
              <a:rPr lang="en-US" altLang="zh-TW" sz="3000" dirty="0" smtClean="0"/>
              <a:t>)</a:t>
            </a:r>
            <a:r>
              <a:rPr lang="zh-TW" altLang="en-US" sz="3000" dirty="0" smtClean="0"/>
              <a:t>是否有油出來</a:t>
            </a:r>
            <a:endParaRPr lang="en-US" altLang="zh-TW" sz="3000" dirty="0" smtClean="0"/>
          </a:p>
          <a:p>
            <a:pPr lvl="1" eaLnBrk="1" fontAlgn="auto" hangingPunct="1">
              <a:buClr>
                <a:schemeClr val="tx1"/>
              </a:buClr>
              <a:buFont typeface="+mj-lt"/>
              <a:buAutoNum type="arabicPeriod"/>
              <a:defRPr/>
            </a:pPr>
            <a:r>
              <a:rPr lang="zh-TW" altLang="en-US" sz="3000" dirty="0" smtClean="0"/>
              <a:t>噴射泵油聲是否正常→</a:t>
            </a:r>
            <a:r>
              <a:rPr lang="en-US" altLang="zh-TW" sz="3000" dirty="0" smtClean="0"/>
              <a:t>(1)</a:t>
            </a:r>
            <a:r>
              <a:rPr lang="zh-TW" altLang="en-US" sz="3000" dirty="0" smtClean="0"/>
              <a:t>是</a:t>
            </a:r>
            <a:r>
              <a:rPr lang="en-US" altLang="zh-TW" sz="3000" dirty="0" smtClean="0"/>
              <a:t>(</a:t>
            </a:r>
            <a:r>
              <a:rPr lang="zh-TW" altLang="en-US" sz="3000" dirty="0" smtClean="0"/>
              <a:t>進入第</a:t>
            </a:r>
            <a:r>
              <a:rPr lang="en-US" altLang="zh-TW" sz="3000" dirty="0" smtClean="0"/>
              <a:t>3.)</a:t>
            </a:r>
          </a:p>
          <a:p>
            <a:pPr marL="2686050" lvl="6" indent="0">
              <a:buClr>
                <a:schemeClr val="tx1"/>
              </a:buClr>
              <a:buFont typeface="Arial" pitchFamily="34" charset="0"/>
              <a:buNone/>
              <a:defRPr/>
            </a:pPr>
            <a:r>
              <a:rPr lang="zh-TW" altLang="en-US" sz="3000" dirty="0" smtClean="0"/>
              <a:t>否</a:t>
            </a:r>
            <a:r>
              <a:rPr lang="en-US" altLang="zh-TW" sz="3000" dirty="0" smtClean="0"/>
              <a:t>(</a:t>
            </a:r>
            <a:r>
              <a:rPr lang="zh-TW" altLang="en-US" sz="3000" dirty="0" smtClean="0"/>
              <a:t>出油閥</a:t>
            </a:r>
            <a:r>
              <a:rPr lang="en-US" altLang="zh-TW" sz="3000" dirty="0" smtClean="0"/>
              <a:t>)</a:t>
            </a:r>
            <a:r>
              <a:rPr lang="zh-TW" altLang="en-US" sz="3000" dirty="0" smtClean="0"/>
              <a:t>裝上正常出油回到</a:t>
            </a:r>
            <a:r>
              <a:rPr lang="en-US" altLang="zh-TW" sz="3000" dirty="0" smtClean="0"/>
              <a:t>(1)</a:t>
            </a:r>
          </a:p>
          <a:p>
            <a:pPr marL="2686050" lvl="6" indent="0">
              <a:buClr>
                <a:schemeClr val="tx1"/>
              </a:buClr>
              <a:buFont typeface="Arial" pitchFamily="34" charset="0"/>
              <a:buNone/>
              <a:defRPr/>
            </a:pPr>
            <a:r>
              <a:rPr lang="zh-TW" altLang="en-US" sz="3000" dirty="0" smtClean="0"/>
              <a:t>否</a:t>
            </a:r>
            <a:r>
              <a:rPr lang="en-US" altLang="zh-TW" sz="3000" dirty="0" smtClean="0"/>
              <a:t>(</a:t>
            </a:r>
            <a:r>
              <a:rPr lang="zh-TW" altLang="en-US" sz="3000" dirty="0" smtClean="0"/>
              <a:t>調整桿固定螺座</a:t>
            </a:r>
            <a:r>
              <a:rPr lang="en-US" altLang="zh-TW" sz="3000" dirty="0" smtClean="0"/>
              <a:t>)</a:t>
            </a:r>
            <a:r>
              <a:rPr lang="zh-TW" altLang="en-US" sz="3000" dirty="0" smtClean="0"/>
              <a:t>裝上後</a:t>
            </a:r>
            <a:r>
              <a:rPr lang="zh-TW" altLang="en-US" sz="3000" dirty="0"/>
              <a:t>正常出油回到</a:t>
            </a:r>
            <a:r>
              <a:rPr lang="en-US" altLang="zh-TW" sz="3000" dirty="0"/>
              <a:t>(1)</a:t>
            </a:r>
          </a:p>
          <a:p>
            <a:pPr marL="2686050" lvl="6" indent="0">
              <a:buClr>
                <a:schemeClr val="tx1"/>
              </a:buClr>
              <a:buFont typeface="Arial" pitchFamily="34" charset="0"/>
              <a:buNone/>
              <a:defRPr/>
            </a:pPr>
            <a:r>
              <a:rPr lang="zh-TW" altLang="en-US" sz="3000" dirty="0" smtClean="0"/>
              <a:t>否</a:t>
            </a:r>
            <a:r>
              <a:rPr lang="en-US" altLang="zh-TW" sz="3000" dirty="0" smtClean="0"/>
              <a:t>(</a:t>
            </a:r>
            <a:r>
              <a:rPr lang="zh-TW" altLang="en-US" sz="3000" dirty="0" smtClean="0"/>
              <a:t>柱塞襯固定螺座</a:t>
            </a:r>
            <a:r>
              <a:rPr lang="en-US" altLang="zh-TW" sz="3000" dirty="0" smtClean="0"/>
              <a:t>)</a:t>
            </a:r>
            <a:r>
              <a:rPr lang="zh-TW" altLang="en-US" sz="3000" dirty="0" smtClean="0"/>
              <a:t>裝上正常</a:t>
            </a:r>
            <a:r>
              <a:rPr lang="zh-TW" altLang="en-US" sz="3000" dirty="0"/>
              <a:t>出油回到</a:t>
            </a:r>
            <a:r>
              <a:rPr lang="en-US" altLang="zh-TW" sz="3000" dirty="0"/>
              <a:t>(1)</a:t>
            </a:r>
          </a:p>
          <a:p>
            <a:pPr marL="800100" lvl="1" indent="-342900" eaLnBrk="1" fontAlgn="auto" hangingPunct="1">
              <a:buClr>
                <a:schemeClr val="tx1"/>
              </a:buClr>
              <a:buFont typeface="+mj-lt"/>
              <a:buAutoNum type="arabicPeriod"/>
              <a:defRPr/>
            </a:pPr>
            <a:r>
              <a:rPr lang="zh-TW" altLang="en-US" sz="3000" dirty="0" smtClean="0"/>
              <a:t>高壓油管是否噴油</a:t>
            </a:r>
            <a:endParaRPr lang="en-US" altLang="zh-TW" sz="30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eaLnBrk="1" fontAlgn="auto" hangingPunct="1">
              <a:spcAft>
                <a:spcPts val="0"/>
              </a:spcAft>
              <a:defRPr/>
            </a:pPr>
            <a:r>
              <a:rPr lang="zh-TW" altLang="zh-TW" sz="5400" dirty="0"/>
              <a:t>貳‧內容</a:t>
            </a:r>
            <a:endParaRPr lang="zh-TW" altLang="en-US" sz="5400" dirty="0"/>
          </a:p>
        </p:txBody>
      </p:sp>
      <p:sp>
        <p:nvSpPr>
          <p:cNvPr id="3" name="內容版面配置區 2"/>
          <p:cNvSpPr>
            <a:spLocks noGrp="1"/>
          </p:cNvSpPr>
          <p:nvPr>
            <p:ph sz="quarter" idx="13"/>
          </p:nvPr>
        </p:nvSpPr>
        <p:spPr/>
        <p:txBody>
          <a:bodyPr wrap="square" numCol="1" anchor="t" anchorCtr="0" compatLnSpc="1">
            <a:prstTxWarp prst="textNoShape">
              <a:avLst/>
            </a:prstTxWarp>
          </a:bodyPr>
          <a:lstStyle/>
          <a:p>
            <a:pPr marL="457200" lvl="1" indent="0" eaLnBrk="1" hangingPunct="1">
              <a:buFont typeface="Arial" charset="0"/>
              <a:buNone/>
              <a:defRPr/>
            </a:pPr>
            <a:r>
              <a:rPr lang="en-US" altLang="zh-TW" sz="3000" smtClean="0"/>
              <a:t>4.</a:t>
            </a:r>
            <a:r>
              <a:rPr lang="zh-TW" altLang="en-US" sz="3000" smtClean="0"/>
              <a:t>在高壓油管上裝上噴油嘴測試噴油出來的角度是否漂亮</a:t>
            </a:r>
            <a:endParaRPr lang="en-US" altLang="zh-TW" sz="3000" smtClean="0"/>
          </a:p>
          <a:p>
            <a:pPr marL="457200" lvl="1" indent="0" eaLnBrk="1" hangingPunct="1">
              <a:buFont typeface="Arial" charset="0"/>
              <a:buNone/>
              <a:defRPr/>
            </a:pPr>
            <a:r>
              <a:rPr lang="en-US" altLang="zh-TW" sz="3000" smtClean="0"/>
              <a:t>5.</a:t>
            </a:r>
            <a:r>
              <a:rPr lang="zh-TW" altLang="en-US" sz="3000" smtClean="0"/>
              <a:t>噴油嘴→</a:t>
            </a:r>
            <a:r>
              <a:rPr lang="en-US" altLang="zh-TW" sz="3000" smtClean="0"/>
              <a:t>(1)</a:t>
            </a:r>
            <a:r>
              <a:rPr lang="zh-TW" altLang="en-US" sz="3000" smtClean="0"/>
              <a:t>好的</a:t>
            </a:r>
            <a:r>
              <a:rPr lang="en-US" altLang="zh-TW" sz="3000" smtClean="0"/>
              <a:t>(</a:t>
            </a:r>
            <a:r>
              <a:rPr lang="zh-TW" altLang="en-US" sz="3000" smtClean="0"/>
              <a:t>進入第</a:t>
            </a:r>
            <a:r>
              <a:rPr lang="en-US" altLang="zh-TW" sz="3000" smtClean="0"/>
              <a:t>6.)</a:t>
            </a:r>
          </a:p>
          <a:p>
            <a:pPr marL="1771650" lvl="4" indent="0" eaLnBrk="1" hangingPunct="1">
              <a:buFont typeface="Arial" charset="0"/>
              <a:buNone/>
              <a:defRPr/>
            </a:pPr>
            <a:r>
              <a:rPr lang="zh-TW" altLang="en-US" sz="3000" smtClean="0"/>
              <a:t>不好</a:t>
            </a:r>
            <a:r>
              <a:rPr lang="en-US" altLang="zh-TW" sz="3000" smtClean="0"/>
              <a:t>(</a:t>
            </a:r>
            <a:r>
              <a:rPr lang="zh-TW" altLang="en-US" sz="3000" smtClean="0"/>
              <a:t>噴油嘴針閥</a:t>
            </a:r>
            <a:r>
              <a:rPr lang="en-US" altLang="zh-TW" sz="3000" smtClean="0"/>
              <a:t>)</a:t>
            </a:r>
            <a:r>
              <a:rPr lang="zh-TW" altLang="en-US" sz="3000" smtClean="0"/>
              <a:t>裝上正常噴油回到</a:t>
            </a:r>
            <a:r>
              <a:rPr lang="en-US" altLang="zh-TW" sz="3000" smtClean="0"/>
              <a:t>(1)</a:t>
            </a:r>
          </a:p>
          <a:p>
            <a:pPr marL="1771650" lvl="4" indent="0" eaLnBrk="1" hangingPunct="1">
              <a:buFont typeface="Arial" charset="0"/>
              <a:buNone/>
              <a:defRPr/>
            </a:pPr>
            <a:r>
              <a:rPr lang="zh-TW" altLang="en-US" sz="3000" smtClean="0"/>
              <a:t>不好</a:t>
            </a:r>
            <a:r>
              <a:rPr lang="en-US" altLang="zh-TW" sz="3000" smtClean="0"/>
              <a:t>(</a:t>
            </a:r>
            <a:r>
              <a:rPr lang="zh-TW" altLang="en-US" sz="3000" smtClean="0"/>
              <a:t>頂桿</a:t>
            </a:r>
            <a:r>
              <a:rPr lang="en-US" altLang="zh-TW" sz="3000" smtClean="0"/>
              <a:t>)</a:t>
            </a:r>
            <a:r>
              <a:rPr lang="zh-TW" altLang="en-US" sz="3000" smtClean="0"/>
              <a:t>裝上正常噴油回到</a:t>
            </a:r>
            <a:r>
              <a:rPr lang="en-US" altLang="zh-TW" sz="3000" smtClean="0"/>
              <a:t>(1)</a:t>
            </a:r>
          </a:p>
          <a:p>
            <a:pPr marL="457200" lvl="1" indent="0" eaLnBrk="1" hangingPunct="1">
              <a:buFont typeface="Arial" charset="0"/>
              <a:buNone/>
              <a:defRPr/>
            </a:pPr>
            <a:r>
              <a:rPr lang="en-US" altLang="zh-TW" sz="3000" smtClean="0"/>
              <a:t>6.</a:t>
            </a:r>
            <a:r>
              <a:rPr lang="zh-TW" altLang="en-US" sz="3000" smtClean="0"/>
              <a:t>檢查燃燒室那是否有異物</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eaLnBrk="1" fontAlgn="auto" hangingPunct="1">
              <a:spcAft>
                <a:spcPts val="0"/>
              </a:spcAft>
              <a:defRPr/>
            </a:pPr>
            <a:r>
              <a:rPr lang="zh-TW" altLang="zh-TW" sz="5400" dirty="0"/>
              <a:t>貳‧內容</a:t>
            </a:r>
            <a:endParaRPr lang="zh-TW" altLang="en-US" sz="5400" dirty="0"/>
          </a:p>
        </p:txBody>
      </p:sp>
      <p:sp>
        <p:nvSpPr>
          <p:cNvPr id="3" name="內容版面配置區 2"/>
          <p:cNvSpPr>
            <a:spLocks noGrp="1"/>
          </p:cNvSpPr>
          <p:nvPr>
            <p:ph sz="quarter" idx="13"/>
          </p:nvPr>
        </p:nvSpPr>
        <p:spPr/>
        <p:txBody>
          <a:bodyPr wrap="square" numCol="1" anchor="t" anchorCtr="0" compatLnSpc="1">
            <a:prstTxWarp prst="textNoShape">
              <a:avLst/>
            </a:prstTxWarp>
            <a:noAutofit/>
          </a:bodyPr>
          <a:lstStyle/>
          <a:p>
            <a:pPr marL="0" indent="0" eaLnBrk="1" hangingPunct="1">
              <a:buFont typeface="Arial" charset="0"/>
              <a:buNone/>
              <a:defRPr/>
            </a:pPr>
            <a:r>
              <a:rPr lang="zh-TW" altLang="en-US" sz="3000" dirty="0" smtClean="0"/>
              <a:t>四</a:t>
            </a:r>
            <a:r>
              <a:rPr lang="en-US" altLang="zh-TW" sz="3000" dirty="0" smtClean="0"/>
              <a:t>.</a:t>
            </a:r>
            <a:r>
              <a:rPr lang="zh-TW" altLang="en-US" sz="3000" dirty="0" smtClean="0"/>
              <a:t>運轉期間</a:t>
            </a:r>
            <a:endParaRPr lang="en-US" altLang="zh-TW" sz="3000" dirty="0" smtClean="0"/>
          </a:p>
          <a:p>
            <a:pPr lvl="1" eaLnBrk="1" hangingPunct="1">
              <a:buClr>
                <a:schemeClr val="tx1"/>
              </a:buClr>
              <a:buFont typeface="Calibri" pitchFamily="34" charset="0"/>
              <a:buAutoNum type="arabicPeriod"/>
              <a:defRPr/>
            </a:pPr>
            <a:r>
              <a:rPr lang="zh-TW" altLang="en-US" sz="3000" dirty="0" smtClean="0"/>
              <a:t>機油指示器旋轉狀況</a:t>
            </a:r>
            <a:endParaRPr lang="en-US" altLang="zh-TW" sz="3000" dirty="0" smtClean="0"/>
          </a:p>
          <a:p>
            <a:pPr lvl="1" eaLnBrk="1" hangingPunct="1">
              <a:buClr>
                <a:schemeClr val="tx1"/>
              </a:buClr>
              <a:buFont typeface="Calibri" pitchFamily="34" charset="0"/>
              <a:buAutoNum type="arabicPeriod"/>
              <a:defRPr/>
            </a:pPr>
            <a:r>
              <a:rPr lang="zh-TW" altLang="en-US" sz="3000" dirty="0" smtClean="0"/>
              <a:t>消音器排出來的煙狀況</a:t>
            </a:r>
            <a:endParaRPr lang="en-US" altLang="zh-TW" sz="3000" dirty="0" smtClean="0"/>
          </a:p>
          <a:p>
            <a:pPr marL="914400" lvl="2" indent="0" eaLnBrk="1" hangingPunct="1">
              <a:buClr>
                <a:schemeClr val="tx1"/>
              </a:buClr>
              <a:buFont typeface="Arial" charset="0"/>
              <a:buNone/>
              <a:defRPr/>
            </a:pPr>
            <a:r>
              <a:rPr lang="en-US" altLang="zh-TW" sz="3000" dirty="0" smtClean="0"/>
              <a:t>(1)</a:t>
            </a:r>
            <a:r>
              <a:rPr lang="zh-TW" altLang="en-US" sz="3000" dirty="0" smtClean="0"/>
              <a:t>黑煙</a:t>
            </a:r>
            <a:r>
              <a:rPr lang="en-US" altLang="zh-TW" sz="3000" dirty="0" smtClean="0"/>
              <a:t>:</a:t>
            </a:r>
            <a:r>
              <a:rPr lang="zh-TW" altLang="en-US" sz="3000" dirty="0" smtClean="0"/>
              <a:t>有超出負荷需減少負荷</a:t>
            </a:r>
            <a:r>
              <a:rPr lang="zh-TW" altLang="zh-TW" sz="3000" dirty="0" smtClean="0"/>
              <a:t>、</a:t>
            </a:r>
            <a:r>
              <a:rPr lang="zh-TW" altLang="en-US" sz="3000" dirty="0" smtClean="0"/>
              <a:t>空氣不足</a:t>
            </a:r>
            <a:endParaRPr lang="en-US" altLang="zh-TW" sz="3000" dirty="0" smtClean="0"/>
          </a:p>
          <a:p>
            <a:pPr marL="914400" lvl="2" indent="0" eaLnBrk="1" hangingPunct="1">
              <a:buClr>
                <a:schemeClr val="tx1"/>
              </a:buClr>
              <a:buFont typeface="Arial" charset="0"/>
              <a:buNone/>
              <a:defRPr/>
            </a:pPr>
            <a:r>
              <a:rPr lang="en-US" altLang="zh-TW" sz="3000" dirty="0" smtClean="0"/>
              <a:t>(2)</a:t>
            </a:r>
            <a:r>
              <a:rPr lang="zh-TW" altLang="en-US" sz="3000" dirty="0" smtClean="0"/>
              <a:t>白煙與藍白煙</a:t>
            </a:r>
            <a:r>
              <a:rPr lang="en-US" altLang="zh-TW" sz="3000" dirty="0" smtClean="0"/>
              <a:t>:</a:t>
            </a:r>
            <a:r>
              <a:rPr lang="zh-TW" altLang="en-US" sz="3000" dirty="0" smtClean="0"/>
              <a:t>轉速上不去、燃燒到機油</a:t>
            </a:r>
            <a:endParaRPr lang="en-US" altLang="zh-TW" sz="3000" dirty="0" smtClean="0"/>
          </a:p>
          <a:p>
            <a:pPr lvl="1" eaLnBrk="1" hangingPunct="1">
              <a:buClr>
                <a:schemeClr val="tx1"/>
              </a:buClr>
              <a:buFont typeface="Calibri" pitchFamily="34" charset="0"/>
              <a:buAutoNum type="arabicPeriod"/>
              <a:defRPr/>
            </a:pPr>
            <a:endParaRPr lang="zh-TW" alt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eaLnBrk="1" fontAlgn="auto" hangingPunct="1">
              <a:spcAft>
                <a:spcPts val="0"/>
              </a:spcAft>
              <a:defRPr/>
            </a:pPr>
            <a:r>
              <a:rPr lang="zh-TW" altLang="zh-TW" sz="5400" dirty="0"/>
              <a:t>參‧結論</a:t>
            </a:r>
            <a:r>
              <a:rPr lang="zh-TW" altLang="zh-TW" sz="2800" dirty="0"/>
              <a:t/>
            </a:r>
            <a:br>
              <a:rPr lang="zh-TW" altLang="zh-TW" sz="2800" dirty="0"/>
            </a:br>
            <a:endParaRPr lang="zh-TW" altLang="en-US" dirty="0"/>
          </a:p>
        </p:txBody>
      </p:sp>
      <p:sp>
        <p:nvSpPr>
          <p:cNvPr id="3" name="內容版面配置區 2"/>
          <p:cNvSpPr>
            <a:spLocks noGrp="1"/>
          </p:cNvSpPr>
          <p:nvPr>
            <p:ph sz="quarter" idx="13"/>
          </p:nvPr>
        </p:nvSpPr>
        <p:spPr/>
        <p:txBody>
          <a:bodyPr/>
          <a:lstStyle/>
          <a:p>
            <a:pPr eaLnBrk="1" fontAlgn="auto" hangingPunct="1">
              <a:buFont typeface="Arial" pitchFamily="34" charset="0"/>
              <a:buChar char="•"/>
              <a:defRPr/>
            </a:pPr>
            <a:r>
              <a:rPr lang="zh-TW" altLang="en-US" sz="3000" dirty="0" smtClean="0"/>
              <a:t>經過這次的技藝競賽前老師教我用</a:t>
            </a:r>
            <a:r>
              <a:rPr lang="en-US" altLang="zh-TW" sz="3000" dirty="0" smtClean="0"/>
              <a:t>sop</a:t>
            </a:r>
            <a:r>
              <a:rPr lang="zh-TW" altLang="en-US" sz="3000" dirty="0" smtClean="0"/>
              <a:t>的方式進行故障排除使我在比賽時比較不緊張能順利的完成找尋必要的那一個故障。</a:t>
            </a:r>
            <a:endParaRPr lang="zh-TW" altLang="en-US" sz="3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專題">
  <a:themeElements>
    <a:clrScheme name="地平線">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地平線">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專題</Template>
  <TotalTime>138</TotalTime>
  <Words>471</Words>
  <Application>Microsoft Office PowerPoint</Application>
  <PresentationFormat>如螢幕大小 (4:3)</PresentationFormat>
  <Paragraphs>49</Paragraphs>
  <Slides>11</Slides>
  <Notes>0</Notes>
  <HiddenSlides>0</HiddenSlides>
  <MMClips>0</MMClips>
  <ScaleCrop>false</ScaleCrop>
  <HeadingPairs>
    <vt:vector size="6" baseType="variant">
      <vt:variant>
        <vt:lpstr>使用字型</vt:lpstr>
      </vt:variant>
      <vt:variant>
        <vt:i4>3</vt:i4>
      </vt:variant>
      <vt:variant>
        <vt:lpstr>佈景主題</vt:lpstr>
      </vt:variant>
      <vt:variant>
        <vt:i4>1</vt:i4>
      </vt:variant>
      <vt:variant>
        <vt:lpstr>投影片標題</vt:lpstr>
      </vt:variant>
      <vt:variant>
        <vt:i4>11</vt:i4>
      </vt:variant>
    </vt:vector>
  </HeadingPairs>
  <TitlesOfParts>
    <vt:vector size="15" baseType="lpstr">
      <vt:lpstr>Calibri</vt:lpstr>
      <vt:lpstr>新細明體</vt:lpstr>
      <vt:lpstr>Arial</vt:lpstr>
      <vt:lpstr>專題</vt:lpstr>
      <vt:lpstr>PowerPoint 簡報</vt:lpstr>
      <vt:lpstr>目錄</vt:lpstr>
      <vt:lpstr>壹‧前言 </vt:lpstr>
      <vt:lpstr>貳‧內容 </vt:lpstr>
      <vt:lpstr>貳‧內容</vt:lpstr>
      <vt:lpstr>貳‧內容</vt:lpstr>
      <vt:lpstr>貳‧內容</vt:lpstr>
      <vt:lpstr>貳‧內容</vt:lpstr>
      <vt:lpstr>參‧結論 </vt:lpstr>
      <vt:lpstr>肆‧引註資料 </vt:lpstr>
      <vt:lpstr>PowerPoint 簡報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USER</dc:creator>
  <cp:lastModifiedBy>USER</cp:lastModifiedBy>
  <cp:revision>16</cp:revision>
  <dcterms:created xsi:type="dcterms:W3CDTF">2014-09-19T12:40:21Z</dcterms:created>
  <dcterms:modified xsi:type="dcterms:W3CDTF">2014-12-02T12:08:54Z</dcterms:modified>
</cp:coreProperties>
</file>