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30" r:id="rId3"/>
    <p:sldId id="341" r:id="rId4"/>
    <p:sldId id="338" r:id="rId5"/>
    <p:sldId id="339" r:id="rId6"/>
    <p:sldId id="340" r:id="rId7"/>
    <p:sldId id="342" r:id="rId8"/>
    <p:sldId id="343" r:id="rId9"/>
    <p:sldId id="34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972C-333E-4D45-AD3D-C14065A4C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3CAA05-7739-4190-BB7C-B945929132E3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C3</a:t>
          </a:r>
          <a:r>
            <a:rPr lang="en-US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發展「精進專題實作推動跨科合作」實例</a:t>
          </a:r>
        </a:p>
      </dgm:t>
    </dgm:pt>
    <dgm:pt modelId="{44132F59-B27E-4C07-995D-569EA99FCBCA}" type="par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9D4230AF-20D2-4CEF-83DF-483490D2FA6D}" type="sib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832E0ED5-6ED4-4D0E-8E7A-70C405F55F1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建立跨群科專題實作課程</a:t>
          </a:r>
        </a:p>
      </dgm:t>
    </dgm:pt>
    <dgm:pt modelId="{2FB9E1CC-049E-4DFE-A7A8-C563CF3A38A4}" type="par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CD546241-3A2C-48D8-B3CD-7E2F3004355A}" type="sib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54A690E4-83D7-46FE-952A-45952AB4447E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建立跨群科專題實作社群</a:t>
          </a:r>
        </a:p>
      </dgm:t>
    </dgm:pt>
    <dgm:pt modelId="{6D467195-614B-4C4D-8C6A-1426089BEAEB}" type="par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D3026DCC-858B-4590-8300-01DACA3C7F66}" type="sib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689B01E1-2EE6-4597-BD8B-C4D4E003898B}" type="pres">
      <dgm:prSet presAssocID="{97D0972C-333E-4D45-AD3D-C14065A4C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133D64-6871-4C04-A6EB-546F93AC99D1}" type="pres">
      <dgm:prSet presAssocID="{FB3CAA05-7739-4190-BB7C-B945929132E3}" presName="hierRoot1" presStyleCnt="0">
        <dgm:presLayoutVars>
          <dgm:hierBranch val="init"/>
        </dgm:presLayoutVars>
      </dgm:prSet>
      <dgm:spPr/>
    </dgm:pt>
    <dgm:pt modelId="{1BDEE9AD-DE61-40E5-99D4-3317434D3ED5}" type="pres">
      <dgm:prSet presAssocID="{FB3CAA05-7739-4190-BB7C-B945929132E3}" presName="rootComposite1" presStyleCnt="0"/>
      <dgm:spPr/>
    </dgm:pt>
    <dgm:pt modelId="{6891C709-AC68-436E-BE4F-023517C46CF5}" type="pres">
      <dgm:prSet presAssocID="{FB3CAA05-7739-4190-BB7C-B945929132E3}" presName="rootText1" presStyleLbl="node0" presStyleIdx="0" presStyleCnt="1" custScaleX="215641" custScaleY="36876" custLinFactNeighborY="-12523">
        <dgm:presLayoutVars>
          <dgm:chPref val="3"/>
        </dgm:presLayoutVars>
      </dgm:prSet>
      <dgm:spPr/>
    </dgm:pt>
    <dgm:pt modelId="{CDF76127-C133-417C-A3A7-3CD92796B558}" type="pres">
      <dgm:prSet presAssocID="{FB3CAA05-7739-4190-BB7C-B945929132E3}" presName="rootConnector1" presStyleLbl="node1" presStyleIdx="0" presStyleCnt="0"/>
      <dgm:spPr/>
    </dgm:pt>
    <dgm:pt modelId="{C53297EC-64F0-46E2-A4F4-D15CCAF279E7}" type="pres">
      <dgm:prSet presAssocID="{FB3CAA05-7739-4190-BB7C-B945929132E3}" presName="hierChild2" presStyleCnt="0"/>
      <dgm:spPr/>
    </dgm:pt>
    <dgm:pt modelId="{43AF2407-DE3E-4656-B74D-1F8BFD6C1CFC}" type="pres">
      <dgm:prSet presAssocID="{2FB9E1CC-049E-4DFE-A7A8-C563CF3A38A4}" presName="Name37" presStyleLbl="parChTrans1D2" presStyleIdx="0" presStyleCnt="2"/>
      <dgm:spPr/>
    </dgm:pt>
    <dgm:pt modelId="{D667EFDA-7B52-474E-B0A6-25871A7B1549}" type="pres">
      <dgm:prSet presAssocID="{832E0ED5-6ED4-4D0E-8E7A-70C405F55F16}" presName="hierRoot2" presStyleCnt="0">
        <dgm:presLayoutVars>
          <dgm:hierBranch val="init"/>
        </dgm:presLayoutVars>
      </dgm:prSet>
      <dgm:spPr/>
    </dgm:pt>
    <dgm:pt modelId="{C1837D34-3B2B-475F-8E9C-ECDE6D666898}" type="pres">
      <dgm:prSet presAssocID="{832E0ED5-6ED4-4D0E-8E7A-70C405F55F16}" presName="rootComposite" presStyleCnt="0"/>
      <dgm:spPr/>
    </dgm:pt>
    <dgm:pt modelId="{B0D2F778-3A62-4EEC-B6A3-B777E368B384}" type="pres">
      <dgm:prSet presAssocID="{832E0ED5-6ED4-4D0E-8E7A-70C405F55F16}" presName="rootText" presStyleLbl="node2" presStyleIdx="0" presStyleCnt="2" custScaleX="90047" custScaleY="48657" custLinFactNeighborX="5109">
        <dgm:presLayoutVars>
          <dgm:chPref val="3"/>
        </dgm:presLayoutVars>
      </dgm:prSet>
      <dgm:spPr/>
    </dgm:pt>
    <dgm:pt modelId="{067DB9F9-24F4-4AEB-BAB9-5C14F0915CA0}" type="pres">
      <dgm:prSet presAssocID="{832E0ED5-6ED4-4D0E-8E7A-70C405F55F16}" presName="rootConnector" presStyleLbl="node2" presStyleIdx="0" presStyleCnt="2"/>
      <dgm:spPr/>
    </dgm:pt>
    <dgm:pt modelId="{164A2CDF-DAAC-4186-889F-611DD4953E8F}" type="pres">
      <dgm:prSet presAssocID="{832E0ED5-6ED4-4D0E-8E7A-70C405F55F16}" presName="hierChild4" presStyleCnt="0"/>
      <dgm:spPr/>
    </dgm:pt>
    <dgm:pt modelId="{7CD123DA-356C-4822-AF15-92031C0B2E57}" type="pres">
      <dgm:prSet presAssocID="{832E0ED5-6ED4-4D0E-8E7A-70C405F55F16}" presName="hierChild5" presStyleCnt="0"/>
      <dgm:spPr/>
    </dgm:pt>
    <dgm:pt modelId="{6E75777B-2649-4F54-9C96-109C12B0C620}" type="pres">
      <dgm:prSet presAssocID="{6D467195-614B-4C4D-8C6A-1426089BEAEB}" presName="Name37" presStyleLbl="parChTrans1D2" presStyleIdx="1" presStyleCnt="2"/>
      <dgm:spPr/>
    </dgm:pt>
    <dgm:pt modelId="{D60C83AB-17E7-48FF-A0A9-D8DCE40E0B41}" type="pres">
      <dgm:prSet presAssocID="{54A690E4-83D7-46FE-952A-45952AB4447E}" presName="hierRoot2" presStyleCnt="0">
        <dgm:presLayoutVars>
          <dgm:hierBranch val="init"/>
        </dgm:presLayoutVars>
      </dgm:prSet>
      <dgm:spPr/>
    </dgm:pt>
    <dgm:pt modelId="{389F870F-1D02-43E3-81AC-B542D1F99B4F}" type="pres">
      <dgm:prSet presAssocID="{54A690E4-83D7-46FE-952A-45952AB4447E}" presName="rootComposite" presStyleCnt="0"/>
      <dgm:spPr/>
    </dgm:pt>
    <dgm:pt modelId="{A69503D9-5A9A-4402-8FE1-CF32F64BD5DC}" type="pres">
      <dgm:prSet presAssocID="{54A690E4-83D7-46FE-952A-45952AB4447E}" presName="rootText" presStyleLbl="node2" presStyleIdx="1" presStyleCnt="2" custScaleY="49346">
        <dgm:presLayoutVars>
          <dgm:chPref val="3"/>
        </dgm:presLayoutVars>
      </dgm:prSet>
      <dgm:spPr/>
    </dgm:pt>
    <dgm:pt modelId="{4E434028-D5A6-4668-8A6B-C3C20BD3F67F}" type="pres">
      <dgm:prSet presAssocID="{54A690E4-83D7-46FE-952A-45952AB4447E}" presName="rootConnector" presStyleLbl="node2" presStyleIdx="1" presStyleCnt="2"/>
      <dgm:spPr/>
    </dgm:pt>
    <dgm:pt modelId="{6D085BF8-8439-4D15-81D7-29B1027FA77B}" type="pres">
      <dgm:prSet presAssocID="{54A690E4-83D7-46FE-952A-45952AB4447E}" presName="hierChild4" presStyleCnt="0"/>
      <dgm:spPr/>
    </dgm:pt>
    <dgm:pt modelId="{06E26959-F482-4E17-9A36-7E551F4C796D}" type="pres">
      <dgm:prSet presAssocID="{54A690E4-83D7-46FE-952A-45952AB4447E}" presName="hierChild5" presStyleCnt="0"/>
      <dgm:spPr/>
    </dgm:pt>
    <dgm:pt modelId="{A1D80CD5-F3BF-4850-9B5D-1CE7324EF055}" type="pres">
      <dgm:prSet presAssocID="{FB3CAA05-7739-4190-BB7C-B945929132E3}" presName="hierChild3" presStyleCnt="0"/>
      <dgm:spPr/>
    </dgm:pt>
  </dgm:ptLst>
  <dgm:cxnLst>
    <dgm:cxn modelId="{3BBE6608-0673-42B1-A32D-9DE40A0BE949}" type="presOf" srcId="{FB3CAA05-7739-4190-BB7C-B945929132E3}" destId="{6891C709-AC68-436E-BE4F-023517C46CF5}" srcOrd="0" destOrd="0" presId="urn:microsoft.com/office/officeart/2005/8/layout/orgChart1"/>
    <dgm:cxn modelId="{BFB7F72A-19FC-4235-A863-7DB87423B6C5}" type="presOf" srcId="{6D467195-614B-4C4D-8C6A-1426089BEAEB}" destId="{6E75777B-2649-4F54-9C96-109C12B0C620}" srcOrd="0" destOrd="0" presId="urn:microsoft.com/office/officeart/2005/8/layout/orgChart1"/>
    <dgm:cxn modelId="{3026653F-DFBE-4D9D-8E49-766EE1B9CC3B}" type="presOf" srcId="{54A690E4-83D7-46FE-952A-45952AB4447E}" destId="{A69503D9-5A9A-4402-8FE1-CF32F64BD5DC}" srcOrd="0" destOrd="0" presId="urn:microsoft.com/office/officeart/2005/8/layout/orgChart1"/>
    <dgm:cxn modelId="{C4453360-BBFA-486B-BB89-107A4DC73228}" srcId="{FB3CAA05-7739-4190-BB7C-B945929132E3}" destId="{832E0ED5-6ED4-4D0E-8E7A-70C405F55F16}" srcOrd="0" destOrd="0" parTransId="{2FB9E1CC-049E-4DFE-A7A8-C563CF3A38A4}" sibTransId="{CD546241-3A2C-48D8-B3CD-7E2F3004355A}"/>
    <dgm:cxn modelId="{319A9C43-62C8-4288-B38C-DD1F64FAE7F7}" type="presOf" srcId="{54A690E4-83D7-46FE-952A-45952AB4447E}" destId="{4E434028-D5A6-4668-8A6B-C3C20BD3F67F}" srcOrd="1" destOrd="0" presId="urn:microsoft.com/office/officeart/2005/8/layout/orgChart1"/>
    <dgm:cxn modelId="{0F778E48-733B-4B25-8857-36D497704F63}" type="presOf" srcId="{832E0ED5-6ED4-4D0E-8E7A-70C405F55F16}" destId="{067DB9F9-24F4-4AEB-BAB9-5C14F0915CA0}" srcOrd="1" destOrd="0" presId="urn:microsoft.com/office/officeart/2005/8/layout/orgChart1"/>
    <dgm:cxn modelId="{CEEF424B-7B6C-4FDF-96F1-8F4CCF78EEC7}" type="presOf" srcId="{97D0972C-333E-4D45-AD3D-C14065A4C3CC}" destId="{689B01E1-2EE6-4597-BD8B-C4D4E003898B}" srcOrd="0" destOrd="0" presId="urn:microsoft.com/office/officeart/2005/8/layout/orgChart1"/>
    <dgm:cxn modelId="{10BF6580-46F3-4BCA-BFB7-ADFECBB3B3A2}" type="presOf" srcId="{832E0ED5-6ED4-4D0E-8E7A-70C405F55F16}" destId="{B0D2F778-3A62-4EEC-B6A3-B777E368B384}" srcOrd="0" destOrd="0" presId="urn:microsoft.com/office/officeart/2005/8/layout/orgChart1"/>
    <dgm:cxn modelId="{00E54383-2CF3-429D-BE2D-11AA2A4FBFF4}" type="presOf" srcId="{2FB9E1CC-049E-4DFE-A7A8-C563CF3A38A4}" destId="{43AF2407-DE3E-4656-B74D-1F8BFD6C1CFC}" srcOrd="0" destOrd="0" presId="urn:microsoft.com/office/officeart/2005/8/layout/orgChart1"/>
    <dgm:cxn modelId="{F16E75AA-048C-4BE2-8197-383B99C6E4C6}" srcId="{FB3CAA05-7739-4190-BB7C-B945929132E3}" destId="{54A690E4-83D7-46FE-952A-45952AB4447E}" srcOrd="1" destOrd="0" parTransId="{6D467195-614B-4C4D-8C6A-1426089BEAEB}" sibTransId="{D3026DCC-858B-4590-8300-01DACA3C7F66}"/>
    <dgm:cxn modelId="{F5D6A2C3-2CB8-466C-9576-30F07AE8D7F8}" type="presOf" srcId="{FB3CAA05-7739-4190-BB7C-B945929132E3}" destId="{CDF76127-C133-417C-A3A7-3CD92796B558}" srcOrd="1" destOrd="0" presId="urn:microsoft.com/office/officeart/2005/8/layout/orgChart1"/>
    <dgm:cxn modelId="{2B3900EE-DBD6-4175-B1F9-E2FDC823AAE0}" srcId="{97D0972C-333E-4D45-AD3D-C14065A4C3CC}" destId="{FB3CAA05-7739-4190-BB7C-B945929132E3}" srcOrd="0" destOrd="0" parTransId="{44132F59-B27E-4C07-995D-569EA99FCBCA}" sibTransId="{9D4230AF-20D2-4CEF-83DF-483490D2FA6D}"/>
    <dgm:cxn modelId="{E92EB34D-50C3-45B9-8A43-DB5D699ACB11}" type="presParOf" srcId="{689B01E1-2EE6-4597-BD8B-C4D4E003898B}" destId="{D9133D64-6871-4C04-A6EB-546F93AC99D1}" srcOrd="0" destOrd="0" presId="urn:microsoft.com/office/officeart/2005/8/layout/orgChart1"/>
    <dgm:cxn modelId="{F7189C9C-58E5-4D61-8FEC-41EAFEE3D950}" type="presParOf" srcId="{D9133D64-6871-4C04-A6EB-546F93AC99D1}" destId="{1BDEE9AD-DE61-40E5-99D4-3317434D3ED5}" srcOrd="0" destOrd="0" presId="urn:microsoft.com/office/officeart/2005/8/layout/orgChart1"/>
    <dgm:cxn modelId="{BE534ABB-E48F-491F-B222-1500A47503CA}" type="presParOf" srcId="{1BDEE9AD-DE61-40E5-99D4-3317434D3ED5}" destId="{6891C709-AC68-436E-BE4F-023517C46CF5}" srcOrd="0" destOrd="0" presId="urn:microsoft.com/office/officeart/2005/8/layout/orgChart1"/>
    <dgm:cxn modelId="{C2ABC61C-9622-4D83-BB79-E55C7F29F1F5}" type="presParOf" srcId="{1BDEE9AD-DE61-40E5-99D4-3317434D3ED5}" destId="{CDF76127-C133-417C-A3A7-3CD92796B558}" srcOrd="1" destOrd="0" presId="urn:microsoft.com/office/officeart/2005/8/layout/orgChart1"/>
    <dgm:cxn modelId="{24A5477C-05C6-4157-AF9F-679D861011FB}" type="presParOf" srcId="{D9133D64-6871-4C04-A6EB-546F93AC99D1}" destId="{C53297EC-64F0-46E2-A4F4-D15CCAF279E7}" srcOrd="1" destOrd="0" presId="urn:microsoft.com/office/officeart/2005/8/layout/orgChart1"/>
    <dgm:cxn modelId="{91723572-9D37-4B1E-B415-08A76A22BB99}" type="presParOf" srcId="{C53297EC-64F0-46E2-A4F4-D15CCAF279E7}" destId="{43AF2407-DE3E-4656-B74D-1F8BFD6C1CFC}" srcOrd="0" destOrd="0" presId="urn:microsoft.com/office/officeart/2005/8/layout/orgChart1"/>
    <dgm:cxn modelId="{5DFFD909-0F71-4145-8112-B216A1D6BC44}" type="presParOf" srcId="{C53297EC-64F0-46E2-A4F4-D15CCAF279E7}" destId="{D667EFDA-7B52-474E-B0A6-25871A7B1549}" srcOrd="1" destOrd="0" presId="urn:microsoft.com/office/officeart/2005/8/layout/orgChart1"/>
    <dgm:cxn modelId="{C23433F9-2EA5-4D47-91AE-470935CB8F30}" type="presParOf" srcId="{D667EFDA-7B52-474E-B0A6-25871A7B1549}" destId="{C1837D34-3B2B-475F-8E9C-ECDE6D666898}" srcOrd="0" destOrd="0" presId="urn:microsoft.com/office/officeart/2005/8/layout/orgChart1"/>
    <dgm:cxn modelId="{B4B5CAD8-22E1-4F6E-8BB9-71CE29F71F72}" type="presParOf" srcId="{C1837D34-3B2B-475F-8E9C-ECDE6D666898}" destId="{B0D2F778-3A62-4EEC-B6A3-B777E368B384}" srcOrd="0" destOrd="0" presId="urn:microsoft.com/office/officeart/2005/8/layout/orgChart1"/>
    <dgm:cxn modelId="{19C95580-FAB0-411B-9BD2-0B4E0CA5B04C}" type="presParOf" srcId="{C1837D34-3B2B-475F-8E9C-ECDE6D666898}" destId="{067DB9F9-24F4-4AEB-BAB9-5C14F0915CA0}" srcOrd="1" destOrd="0" presId="urn:microsoft.com/office/officeart/2005/8/layout/orgChart1"/>
    <dgm:cxn modelId="{DD0A0754-7B00-49CF-BE4C-F00ACA625647}" type="presParOf" srcId="{D667EFDA-7B52-474E-B0A6-25871A7B1549}" destId="{164A2CDF-DAAC-4186-889F-611DD4953E8F}" srcOrd="1" destOrd="0" presId="urn:microsoft.com/office/officeart/2005/8/layout/orgChart1"/>
    <dgm:cxn modelId="{7A437912-22C7-4469-A5A6-0E656CD93C76}" type="presParOf" srcId="{D667EFDA-7B52-474E-B0A6-25871A7B1549}" destId="{7CD123DA-356C-4822-AF15-92031C0B2E57}" srcOrd="2" destOrd="0" presId="urn:microsoft.com/office/officeart/2005/8/layout/orgChart1"/>
    <dgm:cxn modelId="{5AE75715-18BE-42EB-AD77-D9E5D38AECA1}" type="presParOf" srcId="{C53297EC-64F0-46E2-A4F4-D15CCAF279E7}" destId="{6E75777B-2649-4F54-9C96-109C12B0C620}" srcOrd="2" destOrd="0" presId="urn:microsoft.com/office/officeart/2005/8/layout/orgChart1"/>
    <dgm:cxn modelId="{45740560-7AC6-42F5-9B6F-F7D203BDAB99}" type="presParOf" srcId="{C53297EC-64F0-46E2-A4F4-D15CCAF279E7}" destId="{D60C83AB-17E7-48FF-A0A9-D8DCE40E0B41}" srcOrd="3" destOrd="0" presId="urn:microsoft.com/office/officeart/2005/8/layout/orgChart1"/>
    <dgm:cxn modelId="{70E3BC87-3F68-4670-B232-5DF05ED17240}" type="presParOf" srcId="{D60C83AB-17E7-48FF-A0A9-D8DCE40E0B41}" destId="{389F870F-1D02-43E3-81AC-B542D1F99B4F}" srcOrd="0" destOrd="0" presId="urn:microsoft.com/office/officeart/2005/8/layout/orgChart1"/>
    <dgm:cxn modelId="{E3D84BBB-2199-427D-B552-EFE9EA723B47}" type="presParOf" srcId="{389F870F-1D02-43E3-81AC-B542D1F99B4F}" destId="{A69503D9-5A9A-4402-8FE1-CF32F64BD5DC}" srcOrd="0" destOrd="0" presId="urn:microsoft.com/office/officeart/2005/8/layout/orgChart1"/>
    <dgm:cxn modelId="{A8640B10-0934-463B-8694-E78771277533}" type="presParOf" srcId="{389F870F-1D02-43E3-81AC-B542D1F99B4F}" destId="{4E434028-D5A6-4668-8A6B-C3C20BD3F67F}" srcOrd="1" destOrd="0" presId="urn:microsoft.com/office/officeart/2005/8/layout/orgChart1"/>
    <dgm:cxn modelId="{8BF1108A-345C-46CB-8AFD-0641500BFF33}" type="presParOf" srcId="{D60C83AB-17E7-48FF-A0A9-D8DCE40E0B41}" destId="{6D085BF8-8439-4D15-81D7-29B1027FA77B}" srcOrd="1" destOrd="0" presId="urn:microsoft.com/office/officeart/2005/8/layout/orgChart1"/>
    <dgm:cxn modelId="{AE02AB36-2EC4-47C8-8934-AEB24B2EA3D4}" type="presParOf" srcId="{D60C83AB-17E7-48FF-A0A9-D8DCE40E0B41}" destId="{06E26959-F482-4E17-9A36-7E551F4C796D}" srcOrd="2" destOrd="0" presId="urn:microsoft.com/office/officeart/2005/8/layout/orgChart1"/>
    <dgm:cxn modelId="{77968FF4-644F-4737-AB92-E47A9DDFB814}" type="presParOf" srcId="{D9133D64-6871-4C04-A6EB-546F93AC99D1}" destId="{A1D80CD5-F3BF-4850-9B5D-1CE7324EF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5777B-2649-4F54-9C96-109C12B0C620}">
      <dsp:nvSpPr>
        <dsp:cNvPr id="0" name=""/>
        <dsp:cNvSpPr/>
      </dsp:nvSpPr>
      <dsp:spPr>
        <a:xfrm>
          <a:off x="5257800" y="1171185"/>
          <a:ext cx="2704784" cy="132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23"/>
              </a:lnTo>
              <a:lnTo>
                <a:pt x="2704784" y="816523"/>
              </a:lnTo>
              <a:lnTo>
                <a:pt x="2704784" y="13280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F2407-DE3E-4656-B74D-1F8BFD6C1CFC}">
      <dsp:nvSpPr>
        <dsp:cNvPr id="0" name=""/>
        <dsp:cNvSpPr/>
      </dsp:nvSpPr>
      <dsp:spPr>
        <a:xfrm>
          <a:off x="2559469" y="1171185"/>
          <a:ext cx="2698330" cy="1328023"/>
        </a:xfrm>
        <a:custGeom>
          <a:avLst/>
          <a:gdLst/>
          <a:ahLst/>
          <a:cxnLst/>
          <a:rect l="0" t="0" r="0" b="0"/>
          <a:pathLst>
            <a:path>
              <a:moveTo>
                <a:pt x="2698330" y="0"/>
              </a:moveTo>
              <a:lnTo>
                <a:pt x="2698330" y="816523"/>
              </a:lnTo>
              <a:lnTo>
                <a:pt x="0" y="816523"/>
              </a:lnTo>
              <a:lnTo>
                <a:pt x="0" y="13280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C709-AC68-436E-BE4F-023517C46CF5}">
      <dsp:nvSpPr>
        <dsp:cNvPr id="0" name=""/>
        <dsp:cNvSpPr/>
      </dsp:nvSpPr>
      <dsp:spPr>
        <a:xfrm>
          <a:off x="5406" y="272992"/>
          <a:ext cx="10504786" cy="898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C3</a:t>
          </a:r>
          <a:r>
            <a:rPr lang="en-US" altLang="en-US" sz="3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.</a:t>
          </a:r>
          <a:r>
            <a:rPr lang="zh-TW" altLang="en-US" sz="3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發展「精進專題實作推動跨科合作」實例</a:t>
          </a:r>
        </a:p>
      </dsp:txBody>
      <dsp:txXfrm>
        <a:off x="5406" y="272992"/>
        <a:ext cx="10504786" cy="898193"/>
      </dsp:txXfrm>
    </dsp:sp>
    <dsp:sp modelId="{B0D2F778-3A62-4EEC-B6A3-B777E368B384}">
      <dsp:nvSpPr>
        <dsp:cNvPr id="0" name=""/>
        <dsp:cNvSpPr/>
      </dsp:nvSpPr>
      <dsp:spPr>
        <a:xfrm>
          <a:off x="366184" y="2499208"/>
          <a:ext cx="4386570" cy="1185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建立跨群科專題實作課程</a:t>
          </a:r>
        </a:p>
      </dsp:txBody>
      <dsp:txXfrm>
        <a:off x="366184" y="2499208"/>
        <a:ext cx="4386570" cy="1185144"/>
      </dsp:txXfrm>
    </dsp:sp>
    <dsp:sp modelId="{A69503D9-5A9A-4402-8FE1-CF32F64BD5DC}">
      <dsp:nvSpPr>
        <dsp:cNvPr id="0" name=""/>
        <dsp:cNvSpPr/>
      </dsp:nvSpPr>
      <dsp:spPr>
        <a:xfrm>
          <a:off x="5526873" y="2499208"/>
          <a:ext cx="4871423" cy="1201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建立跨群科專題實作社群</a:t>
          </a:r>
        </a:p>
      </dsp:txBody>
      <dsp:txXfrm>
        <a:off x="5526873" y="2499208"/>
        <a:ext cx="4871423" cy="1201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BC4-9C84-44EB-B592-249EB532706E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06226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66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3AEC-233F-481F-978E-1FDF45F4AC58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47A-3A22-4820-A4A5-9D0680ED93E6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3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79D7-C51A-4379-8101-0F427670FBEE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97913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033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6E09-31BA-484C-B898-EB7EECA9337F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83684" y="6389601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6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172-3DE2-4B4A-9A74-3B03128F33EA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58746" y="6414539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142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EC68-01FB-4FFB-A975-D2F3EBBC1055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2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016-7459-4B0C-B782-DE939A701D4D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08C-8397-4F4E-AE67-B62A51158AE3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00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D0D8-D47F-4FF4-AF3B-1ED45A36CDDE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05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E1F-475D-4C9B-B4CB-D24A222AA008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89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AEF-3A4D-452E-9F13-5F49C3117FBB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-18487" y="17253"/>
            <a:ext cx="12228973" cy="2430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4850371"/>
            <a:ext cx="11726720" cy="2007718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111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314031"/>
            <a:ext cx="10515600" cy="909883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C3.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發展「精進專題實作推動跨科合作」實例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286667"/>
              </p:ext>
            </p:extLst>
          </p:nvPr>
        </p:nvGraphicFramePr>
        <p:xfrm>
          <a:off x="838200" y="1990090"/>
          <a:ext cx="10515600" cy="427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20240" y="150697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4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建立跨群科專題實作課程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19593" y="4234235"/>
            <a:ext cx="7616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案  由：討論專題製作排課問題？訓練競賽時間和方式？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決  議：抽離式，各班找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名優秀學生，於課餘時段訓練；或是於同校跨群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            選修課程中進行。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F74240F-BD94-0CBB-7CE6-7237F4B6F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44" y="1700434"/>
            <a:ext cx="3291245" cy="216529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951A4A-39B8-D3CF-D01B-49AEDC5F3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002" y="1700434"/>
            <a:ext cx="3036001" cy="216529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856516F-1D82-3AA8-4AC0-466E17B8C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068" y="1700434"/>
            <a:ext cx="3318546" cy="21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4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建立跨群科專題實作社群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19593" y="4234235"/>
            <a:ext cx="5454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建立跨群科專題實作課程會議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與會人員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：校長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、教務主任、教學組長 各科科主任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ECFB6C-F9A9-03C5-D4BB-25BE20B2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25" y="1589042"/>
            <a:ext cx="2815658" cy="21167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EE9A89C-B549-CE74-1127-C61E891B6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5" y="1564768"/>
            <a:ext cx="2841129" cy="213588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8916F95-13DC-B97A-153F-48108DABF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988" y="1555823"/>
            <a:ext cx="2637972" cy="21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8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建立跨群科專題實作社群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5F8475D-E844-42FD-8A90-E50BEA943F67}"/>
              </a:ext>
            </a:extLst>
          </p:cNvPr>
          <p:cNvSpPr/>
          <p:nvPr/>
        </p:nvSpPr>
        <p:spPr>
          <a:xfrm>
            <a:off x="1350629" y="3918585"/>
            <a:ext cx="9748006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</a:rPr>
              <a:t>建立跨群科專題實作課程會議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052830" indent="-595630" algn="just">
              <a:lnSpc>
                <a:spcPts val="2400"/>
              </a:lnSpc>
              <a:spcAft>
                <a:spcPts val="0"/>
              </a:spcAft>
            </a:pP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案由一：計畫可辦理校內專題實作相關研習活動</a:t>
            </a:r>
            <a:r>
              <a:rPr lang="en-US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3</a:t>
            </a: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場，每次</a:t>
            </a:r>
            <a:r>
              <a:rPr lang="en-US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小時，請各位主任於會議中可討論相關研習需求。</a:t>
            </a:r>
            <a:endParaRPr lang="zh-TW" altLang="zh-TW" sz="12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400"/>
              </a:lnSpc>
              <a:spcAft>
                <a:spcPts val="0"/>
              </a:spcAft>
            </a:pP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決</a:t>
            </a:r>
            <a:r>
              <a:rPr lang="en-US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 </a:t>
            </a: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議：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邀請大專院校講師指導專題製作相關研習；訓練師長給予記功獎勵。</a:t>
            </a:r>
            <a:endParaRPr lang="zh-TW" altLang="zh-TW" sz="1200" kern="100" dirty="0">
              <a:latin typeface="Times New Roman" panose="02020603050405020304" pitchFamily="18" charset="0"/>
            </a:endParaRPr>
          </a:p>
          <a:p>
            <a:pPr marL="1052830" indent="-595630" algn="just">
              <a:lnSpc>
                <a:spcPts val="2400"/>
              </a:lnSpc>
              <a:spcAft>
                <a:spcPts val="0"/>
              </a:spcAft>
            </a:pP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案由二：跨群科專題實作為前導學校計畫必辦項目，擬建立跨群科專題實作課程，為預作下期計畫準備，請各科主任推派各科專題實作社群種子教師，以利後續會議進行。</a:t>
            </a:r>
            <a:endParaRPr lang="zh-TW" altLang="zh-TW" sz="12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400"/>
              </a:lnSpc>
              <a:spcAft>
                <a:spcPts val="0"/>
              </a:spcAft>
            </a:pP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決</a:t>
            </a:r>
            <a:r>
              <a:rPr lang="en-US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  </a:t>
            </a:r>
            <a:r>
              <a:rPr lang="zh-TW" altLang="zh-TW" sz="1200" kern="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議：</a:t>
            </a:r>
            <a:r>
              <a:rPr lang="zh-TW" altLang="zh-TW" sz="1200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各科專題</a:t>
            </a:r>
            <a:r>
              <a:rPr lang="zh-TW" altLang="zh-TW" sz="1200" ker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種子教師</a:t>
            </a:r>
            <a:r>
              <a:rPr lang="zh-TW" altLang="en-US" sz="1200" ker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確認</a:t>
            </a:r>
            <a:r>
              <a:rPr lang="zh-TW" altLang="zh-TW" sz="1200" kern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。</a:t>
            </a:r>
            <a:endParaRPr lang="zh-TW" altLang="zh-TW" sz="1200" kern="100" dirty="0">
              <a:latin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C43DB23-B3FC-BE26-4F51-F9DCCBC8B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01" y="1803443"/>
            <a:ext cx="2498841" cy="187413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0CE3146-5C8C-17C7-5AF3-E48EEB9AC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604" y="1803442"/>
            <a:ext cx="2498842" cy="187413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D1923ED-1112-2B3D-C45D-8E2FF2D6D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441" y="1803441"/>
            <a:ext cx="2498842" cy="18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1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建立跨群科專題實作社群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19593" y="4234235"/>
            <a:ext cx="4108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建立跨群科專題實作課程會議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與會人員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：校長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、教務主任、教學組長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各科科主任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21BF56-F5B5-27E9-F93B-37F5A881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14" y="1918852"/>
            <a:ext cx="2635055" cy="196925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D9F79D0-66A8-8EE1-63BB-87EAD14CB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38" y="1882272"/>
            <a:ext cx="2625679" cy="196925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0B0421C-EE3F-94CC-36AE-209AE339D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614" y="1859867"/>
            <a:ext cx="2743200" cy="20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建立跨群科專題實作社群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1367402" y="3813855"/>
            <a:ext cx="9127222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2830" indent="-595630" algn="just">
              <a:lnSpc>
                <a:spcPts val="20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案由一：辦理校內專題實作初賽至少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場？群科中心複賽至少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件？全國決賽至 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1052830" indent="-595630" algn="just">
              <a:lnSpc>
                <a:spcPts val="20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FF0000"/>
                </a:solidFill>
                <a:latin typeface="微軟正黑體" panose="020B0604030504040204" pitchFamily="34" charset="-120"/>
              </a:rPr>
              <a:t>        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少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1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件？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0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決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  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議：先辦理校內徵稿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實習處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，列出校內外競賽期程。提出歷屆指標達成成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0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FF0000"/>
                </a:solidFill>
                <a:latin typeface="微軟正黑體" panose="020B0604030504040204" pitchFamily="34" charset="-120"/>
              </a:rPr>
              <a:t>        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果和量化數據。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1052830" indent="-595630" algn="just">
              <a:lnSpc>
                <a:spcPts val="20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案由二：擬建立跨群科專題實作課程，預做為報名複賽準備。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0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決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  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議：找各科專題教師與會，討論跨科合作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(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至少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2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科</a:t>
            </a:r>
            <a:r>
              <a:rPr lang="en-US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)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，以一、二年級學生為主，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304800" indent="151130" algn="just">
              <a:lnSpc>
                <a:spcPts val="20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FF0000"/>
                </a:solidFill>
                <a:latin typeface="微軟正黑體" panose="020B0604030504040204" pitchFamily="34" charset="-120"/>
              </a:rPr>
              <a:t>        </a:t>
            </a:r>
            <a:r>
              <a:rPr lang="zh-TW" altLang="zh-TW" kern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得獎有助於推甄、特殊選才。</a:t>
            </a:r>
            <a:endParaRPr lang="zh-TW" altLang="zh-TW" sz="1600" kern="100" dirty="0">
              <a:latin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065B434-965C-D909-01AB-483B2E006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90" y="1658610"/>
            <a:ext cx="2633342" cy="192760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75E8CAA-1018-310E-77E0-FC96ABF4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28" y="1658609"/>
            <a:ext cx="2556038" cy="19148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62EF4F1-888E-8EC9-4285-7C69F1C1C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586" y="1671355"/>
            <a:ext cx="2556038" cy="19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辦理校內專題實作初賽至少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1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場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A660681-50F2-DD1C-7FA0-7A8DEB606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304" y="1918159"/>
            <a:ext cx="3200049" cy="240526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DD42CE9-F596-0B1F-E1AA-5E32F7C06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21" y="1918159"/>
            <a:ext cx="3210857" cy="240526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89433E5-9C1B-3884-306A-884EB39E7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386" y="1918160"/>
            <a:ext cx="3070197" cy="24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1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群科中心專題實作決賽，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2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件跨群科作品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583A00-FA2E-3A4F-7061-54DADB9A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50" y="1898680"/>
            <a:ext cx="2292954" cy="306063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6A24F32-B808-D250-4752-26F16194D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75" y="1870723"/>
            <a:ext cx="2292849" cy="30606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E9317A1-9246-101A-C201-CCB0F5A3D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546" y="2039400"/>
            <a:ext cx="3412310" cy="25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536736" cy="1011891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發展「精進專題實作推動跨科合作」實例</a:t>
            </a:r>
            <a:b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群科中心專題實作決賽，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2</a:t>
            </a:r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件跨群科作品</a:t>
            </a:r>
            <a:r>
              <a:rPr lang="en-US" altLang="zh-TW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sz="2200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701678-0FEF-2CD3-0777-8D819FDF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15" y="1439316"/>
            <a:ext cx="2942992" cy="427409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CF68BD4-793A-D0ED-7C72-C563CCC6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014" y="1439316"/>
            <a:ext cx="3471427" cy="419800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C912F1-1455-360C-9DC3-2AF174722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429" y="1439316"/>
            <a:ext cx="2956558" cy="39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783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612</Words>
  <Application>Microsoft Office PowerPoint</Application>
  <PresentationFormat>寬螢幕</PresentationFormat>
  <Paragraphs>42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華康楷書體W7</vt:lpstr>
      <vt:lpstr>微軟正黑體</vt:lpstr>
      <vt:lpstr>新細明體</vt:lpstr>
      <vt:lpstr>新細明體</vt:lpstr>
      <vt:lpstr>Arial</vt:lpstr>
      <vt:lpstr>Calibri</vt:lpstr>
      <vt:lpstr>Calibri Light</vt:lpstr>
      <vt:lpstr>Times New Roman</vt:lpstr>
      <vt:lpstr>1_Office 佈景主題</vt:lpstr>
      <vt:lpstr>C3.發展「精進專題實作推動跨科合作」實例</vt:lpstr>
      <vt:lpstr>發展「精進專題實作推動跨科合作」實例 (建立跨群科專題實作課程)</vt:lpstr>
      <vt:lpstr>發展「精進專題實作推動跨科合作」實例 (建立跨群科專題實作社群)</vt:lpstr>
      <vt:lpstr>發展「精進專題實作推動跨科合作」實例 (建立跨群科專題實作社群)</vt:lpstr>
      <vt:lpstr>發展「精進專題實作推動跨科合作」實例 (建立跨群科專題實作社群)</vt:lpstr>
      <vt:lpstr>發展「精進專題實作推動跨科合作」實例 (建立跨群科專題實作社群)</vt:lpstr>
      <vt:lpstr>發展「精進專題實作推動跨科合作」實例 (辦理校內專題實作初賽至少1場)</vt:lpstr>
      <vt:lpstr>發展「精進專題實作推動跨科合作」實例 (群科中心專題實作決賽，2件跨群科作品)</vt:lpstr>
      <vt:lpstr>發展「精進專題實作推動跨科合作」實例 (群科中心專題實作決賽，2件跨群科作品)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C.結合高優區域社群深化分享</dc:title>
  <dc:creator>admin</dc:creator>
  <cp:lastModifiedBy>admin</cp:lastModifiedBy>
  <cp:revision>13</cp:revision>
  <dcterms:created xsi:type="dcterms:W3CDTF">2022-05-09T07:26:03Z</dcterms:created>
  <dcterms:modified xsi:type="dcterms:W3CDTF">2023-05-04T14:09:40Z</dcterms:modified>
</cp:coreProperties>
</file>