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554920-D3F9-4D45-92EF-EB23382BCAB1}" type="datetimeFigureOut">
              <a:rPr lang="zh-TW" altLang="en-US" smtClean="0"/>
              <a:t>2020/5/13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0FEEE3-6B66-43E6-9A94-D5F2628B74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7984" y="3933056"/>
            <a:ext cx="4136872" cy="78581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國立佳冬高農園藝科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0501花藝_200507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04"/>
            <a:ext cx="4286280" cy="3214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80405" y="5143511"/>
            <a:ext cx="34290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園藝技術實用技能班</a:t>
            </a:r>
            <a:endParaRPr lang="zh-TW" alt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200314春作_200507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2839437" cy="50006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pic>
        <p:nvPicPr>
          <p:cNvPr id="6" name="圖片 5" descr="20191027_200507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3696899" cy="500066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86050" y="621508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與農友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公司合作　校外農場實習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花藝研習12月12日_200507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40"/>
            <a:ext cx="4626460" cy="2857502"/>
          </a:xfrm>
          <a:prstGeom prst="rect">
            <a:avLst/>
          </a:prstGeom>
        </p:spPr>
      </p:pic>
      <p:pic>
        <p:nvPicPr>
          <p:cNvPr id="4" name="圖片 3" descr="花藝研習2_200507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310" y="3143248"/>
            <a:ext cx="4238655" cy="31789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8662" y="405980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29256" y="277391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花藝研習12月12日_200507_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87943"/>
            <a:ext cx="4643470" cy="2611953"/>
          </a:xfrm>
          <a:prstGeom prst="rect">
            <a:avLst/>
          </a:prstGeom>
        </p:spPr>
      </p:pic>
      <p:pic>
        <p:nvPicPr>
          <p:cNvPr id="4" name="圖片 3" descr="0501花藝_200507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4381499" cy="32861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8596" y="450057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花藝教學學生作品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0628" y="328612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業界花藝講師　花藝教學學生作品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__2924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6065"/>
            <a:ext cx="4000141" cy="2998753"/>
          </a:xfrm>
          <a:prstGeom prst="rect">
            <a:avLst/>
          </a:prstGeom>
        </p:spPr>
      </p:pic>
      <p:pic>
        <p:nvPicPr>
          <p:cNvPr id="6" name="圖片 5" descr="S__29246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14686"/>
            <a:ext cx="4143500" cy="31062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29256" y="284535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園產品加工技術─雞蛋糕研習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42148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園產品加工技術─雞蛋糕研習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__2875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1"/>
            <a:ext cx="3929090" cy="2945489"/>
          </a:xfrm>
        </p:spPr>
      </p:pic>
      <p:sp>
        <p:nvSpPr>
          <p:cNvPr id="4" name="矩形 3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pic>
        <p:nvPicPr>
          <p:cNvPr id="6" name="圖片 5" descr="園藝科校外參觀1090406_200408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3143223"/>
            <a:ext cx="4214843" cy="31611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1538" y="414338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校外參觀與教學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29256" y="27860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校外參觀與教學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得獎</a:t>
            </a:r>
            <a:r>
              <a:rPr lang="zh-TW" altLang="en-US" dirty="0" smtClean="0"/>
              <a:t>來自扎實的訓練</a:t>
            </a:r>
            <a:endParaRPr lang="zh-TW" altLang="en-US" dirty="0"/>
          </a:p>
        </p:txBody>
      </p:sp>
      <p:pic>
        <p:nvPicPr>
          <p:cNvPr id="5" name="圖片 4" descr="95142573_896750734078895_62854716202030202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857495"/>
            <a:ext cx="4643438" cy="3482579"/>
          </a:xfrm>
          <a:prstGeom prst="rect">
            <a:avLst/>
          </a:prstGeom>
        </p:spPr>
      </p:pic>
      <p:pic>
        <p:nvPicPr>
          <p:cNvPr id="4" name="圖片 3" descr="95132851_896750690745566_732293957635014656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4500594" cy="33004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佳農園藝科師生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第６０屆全國科展分區賽─</a:t>
            </a:r>
            <a:r>
              <a:rPr lang="zh-TW" altLang="en-US" dirty="0" smtClean="0">
                <a:solidFill>
                  <a:srgbClr val="FF0000"/>
                </a:solidFill>
              </a:rPr>
              <a:t>第一名（特優）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 descr="95151642_896751024078866_41572258608662446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106" y="2132856"/>
            <a:ext cx="5786446" cy="43398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歡迎加入　</a:t>
            </a:r>
            <a:r>
              <a:rPr lang="zh-TW" altLang="en-US" b="1" dirty="0" smtClean="0">
                <a:solidFill>
                  <a:srgbClr val="FF0000"/>
                </a:solidFill>
              </a:rPr>
              <a:t>佳農園藝科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花卉區放樣_200507_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1534" y="2324100"/>
            <a:ext cx="4679944" cy="3508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686568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園藝技術實用技能班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　　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免學費、免雜費、免交通費、補助實習材料費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dirty="0" smtClean="0"/>
              <a:t>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優良熱心的師資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dirty="0" smtClean="0"/>
              <a:t>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豐富的課程內容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000636"/>
            <a:ext cx="1357322" cy="1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7772400" cy="647700"/>
          </a:xfrm>
        </p:spPr>
        <p:txBody>
          <a:bodyPr/>
          <a:lstStyle/>
          <a:p>
            <a:pPr algn="ctr"/>
            <a:r>
              <a:rPr lang="zh-TW" altLang="en-US" sz="3600" dirty="0" smtClean="0">
                <a:ea typeface="標楷體" pitchFamily="65" charset="-120"/>
                <a:cs typeface="Times New Roman" pitchFamily="18" charset="0"/>
              </a:rPr>
              <a:t>優良熱心的師資</a:t>
            </a:r>
            <a:endParaRPr lang="zh-TW" altLang="en-US" sz="3600" b="1" dirty="0" smtClean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403350" y="58769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pic>
        <p:nvPicPr>
          <p:cNvPr id="6148" name="圖片 15" descr="DSC_08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00138"/>
            <a:ext cx="8208962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太陽 4"/>
          <p:cNvSpPr/>
          <p:nvPr/>
        </p:nvSpPr>
        <p:spPr>
          <a:xfrm>
            <a:off x="2357422" y="428604"/>
            <a:ext cx="642942" cy="571504"/>
          </a:xfrm>
          <a:prstGeom prst="su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3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79631"/>
              </p:ext>
            </p:extLst>
          </p:nvPr>
        </p:nvGraphicFramePr>
        <p:xfrm>
          <a:off x="395536" y="836712"/>
          <a:ext cx="8215312" cy="4157662"/>
        </p:xfrm>
        <a:graphic>
          <a:graphicData uri="http://schemas.openxmlformats.org/drawingml/2006/table">
            <a:tbl>
              <a:tblPr/>
              <a:tblGrid>
                <a:gridCol w="1236160"/>
                <a:gridCol w="1500144"/>
                <a:gridCol w="2369532"/>
                <a:gridCol w="3109476"/>
              </a:tblGrid>
              <a:tr h="4047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師 資 介 紹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4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姓</a:t>
                      </a:r>
                      <a:r>
                        <a:rPr lang="en-US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 </a:t>
                      </a: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名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職</a:t>
                      </a:r>
                      <a:r>
                        <a:rPr lang="en-US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 </a:t>
                      </a:r>
                      <a:r>
                        <a:rPr lang="zh-TW" sz="1800" kern="0" dirty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稱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學</a:t>
                      </a:r>
                      <a:r>
                        <a:rPr lang="en-US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    </a:t>
                      </a: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歷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專</a:t>
                      </a:r>
                      <a:r>
                        <a:rPr lang="en-US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       </a:t>
                      </a:r>
                      <a:r>
                        <a:rPr lang="zh-TW" sz="1800" kern="0"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長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林文彬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科主任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果樹學、作物繁殖、組織培養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林芳吟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實習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組長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屏東科技大學園藝所畢業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園產處理加工、農業概論、香草植物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林瑜萱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導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生物、生物技術、熱帶觀賞植物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黃欣璟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專任老師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蔬菜學、造園學、基礎園藝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王毓華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專任老師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中興大學園藝所畢業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花卉學、花藝設計、蘭花栽培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王世英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技士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台灣大學農藝所畢業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行政管理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143512"/>
            <a:ext cx="1214446" cy="1148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6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豐富的課程內容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多樣化的實習課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有機蔬菜、果樹、花卉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造園景觀技術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花藝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園產品加工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有趣的研習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業師教學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校外參觀與教學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000636"/>
            <a:ext cx="1357322" cy="1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實二乙實習照片_200507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4143404" cy="3107553"/>
          </a:xfrm>
          <a:prstGeom prst="rect">
            <a:avLst/>
          </a:prstGeom>
        </p:spPr>
      </p:pic>
      <p:pic>
        <p:nvPicPr>
          <p:cNvPr id="6" name="圖片 5" descr="20191210蘭花組合小盆栽( 園二甲與實二乙 ）_200507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286248" cy="321468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357290" y="43576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栽培管理實習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29322" y="27146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蘭花組合盆實習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__2875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4476706" cy="3356015"/>
          </a:xfrm>
          <a:prstGeom prst="rect">
            <a:avLst/>
          </a:prstGeom>
        </p:spPr>
      </p:pic>
      <p:pic>
        <p:nvPicPr>
          <p:cNvPr id="6" name="圖片 5" descr="S__287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427459" cy="45720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00166" y="55007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精油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手工香皂製作實習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91225實技班成果展_200507_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1"/>
            <a:ext cx="4071966" cy="30507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00166" y="42862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實用技能班成果展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20191225實技班成果展_200507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187" y="3286124"/>
            <a:ext cx="4095779" cy="307183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500694" y="292893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實用技能班成果展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9111 西瓜嫁接研習（ 園一甲）_200507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696899" cy="4929198"/>
          </a:xfrm>
          <a:prstGeom prst="rect">
            <a:avLst/>
          </a:prstGeom>
        </p:spPr>
      </p:pic>
      <p:pic>
        <p:nvPicPr>
          <p:cNvPr id="5" name="圖片 4" descr="20200420芽菜研習_200507_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14422"/>
            <a:ext cx="3857634" cy="492922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85852" y="614364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西瓜嫁接技術研習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43570" y="61436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綠豆芽生產技術教學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0232" y="57148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國立佳冬高農　園藝技術實用技能班</a:t>
            </a:r>
            <a:endParaRPr lang="zh-TW" alt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</TotalTime>
  <Words>253</Words>
  <Application>Microsoft Office PowerPoint</Application>
  <PresentationFormat>如螢幕大小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奧斯丁</vt:lpstr>
      <vt:lpstr>國立佳冬高農園藝科</vt:lpstr>
      <vt:lpstr>園藝技術實用技能班</vt:lpstr>
      <vt:lpstr>優良熱心的師資</vt:lpstr>
      <vt:lpstr>PowerPoint 簡報</vt:lpstr>
      <vt:lpstr>豐富的課程內容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得獎來自扎實的訓練</vt:lpstr>
      <vt:lpstr>佳農園藝科師生 第６０屆全國科展分區賽─第一名（特優）</vt:lpstr>
      <vt:lpstr>歡迎加入　佳農園藝科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國立佳冬高農園藝科 實用技能班</dc:title>
  <dc:creator>admin</dc:creator>
  <cp:lastModifiedBy>user</cp:lastModifiedBy>
  <cp:revision>33</cp:revision>
  <dcterms:created xsi:type="dcterms:W3CDTF">2020-05-07T00:57:22Z</dcterms:created>
  <dcterms:modified xsi:type="dcterms:W3CDTF">2020-05-12T23:12:29Z</dcterms:modified>
</cp:coreProperties>
</file>