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60" r:id="rId18"/>
  </p:sldIdLst>
  <p:sldSz cx="12192000" cy="6858000"/>
  <p:notesSz cx="9144000" cy="6858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06"/>
    <a:srgbClr val="04291F"/>
    <a:srgbClr val="D2E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866C9-4A03-4AD4-8E51-2BAE1EB6D17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 rtlCol="0"/>
        <a:lstStyle/>
        <a:p>
          <a:pPr rtl="0"/>
          <a:endParaRPr lang="en-US"/>
        </a:p>
      </dgm:t>
    </dgm:pt>
    <dgm:pt modelId="{BEC2E38C-B9EA-4AC4-87C3-18C259F9401A}">
      <dgm:prSet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altLang="en-US" sz="18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國際教育</a:t>
          </a:r>
        </a:p>
      </dgm:t>
    </dgm:pt>
    <dgm:pt modelId="{56633E21-2D4F-4D35-A163-AA05ACDE458F}" type="parTrans" cxnId="{34B04A36-AFEA-4CD1-A11B-8FBE8A73338B}">
      <dgm:prSet/>
      <dgm:spPr/>
      <dgm:t>
        <a:bodyPr rtlCol="0"/>
        <a:lstStyle/>
        <a:p>
          <a:pPr rtl="0"/>
          <a:endParaRPr lang="en-US" sz="1800" noProof="0" dirty="0"/>
        </a:p>
      </dgm:t>
    </dgm:pt>
    <dgm:pt modelId="{257D8D46-D708-441A-9A94-08C16FB98397}" type="sibTrans" cxnId="{34B04A36-AFEA-4CD1-A11B-8FBE8A73338B}">
      <dgm:prSet/>
      <dgm:spPr/>
      <dgm:t>
        <a:bodyPr rtlCol="0"/>
        <a:lstStyle/>
        <a:p>
          <a:pPr rtl="0"/>
          <a:endParaRPr lang="en-US" sz="1800" noProof="0" dirty="0"/>
        </a:p>
      </dgm:t>
    </dgm:pt>
    <dgm:pt modelId="{6C7ABDD8-2116-4572-BFF1-942DE135219B}">
      <dgm:prSet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sz="1800" dirty="0"/>
            <a:t>性平教育</a:t>
          </a:r>
          <a:r>
            <a:rPr lang="zh-TW" altLang="en-US" sz="1800" dirty="0"/>
            <a:t>   安全教育</a:t>
          </a:r>
          <a:endParaRPr lang="zh-TW" altLang="en-US" sz="18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6469A4-BE2A-4C29-8A52-AB6BAF651012}" type="parTrans" cxnId="{0675954C-3CB5-402E-8880-DDA68CDDB758}">
      <dgm:prSet/>
      <dgm:spPr/>
      <dgm:t>
        <a:bodyPr rtlCol="0"/>
        <a:lstStyle/>
        <a:p>
          <a:pPr rtl="0"/>
          <a:endParaRPr lang="en-US" sz="1800" noProof="0" dirty="0"/>
        </a:p>
      </dgm:t>
    </dgm:pt>
    <dgm:pt modelId="{59BC6248-0FAC-49D0-8357-FB965100BBEE}" type="sibTrans" cxnId="{0675954C-3CB5-402E-8880-DDA68CDDB758}">
      <dgm:prSet/>
      <dgm:spPr/>
      <dgm:t>
        <a:bodyPr rtlCol="0"/>
        <a:lstStyle/>
        <a:p>
          <a:pPr rtl="0"/>
          <a:endParaRPr lang="en-US" sz="1800" noProof="0" dirty="0"/>
        </a:p>
      </dgm:t>
    </dgm:pt>
    <dgm:pt modelId="{44509D9E-58EE-4039-82A1-2A79116ACC93}">
      <dgm:prSet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altLang="en-US" sz="18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能源教育</a:t>
          </a:r>
        </a:p>
      </dgm:t>
    </dgm:pt>
    <dgm:pt modelId="{5C426BE0-998E-4D28-8838-1C847BD83830}" type="parTrans" cxnId="{E0D91B55-A7CF-4FF4-B08D-DBE20AF8C2FE}">
      <dgm:prSet/>
      <dgm:spPr/>
      <dgm:t>
        <a:bodyPr rtlCol="0"/>
        <a:lstStyle/>
        <a:p>
          <a:pPr rtl="0"/>
          <a:endParaRPr lang="en-US" sz="1800" noProof="0" dirty="0"/>
        </a:p>
      </dgm:t>
    </dgm:pt>
    <dgm:pt modelId="{35B7AB1F-21FF-4FAC-BC26-4D944FC0050D}" type="sibTrans" cxnId="{E0D91B55-A7CF-4FF4-B08D-DBE20AF8C2FE}">
      <dgm:prSet/>
      <dgm:spPr/>
      <dgm:t>
        <a:bodyPr rtlCol="0"/>
        <a:lstStyle/>
        <a:p>
          <a:pPr rtl="0"/>
          <a:endParaRPr lang="en-US" sz="1800" noProof="0" dirty="0"/>
        </a:p>
      </dgm:t>
    </dgm:pt>
    <dgm:pt modelId="{0EAC4F10-DFCA-49E5-B53F-DCE57AA79482}" type="pres">
      <dgm:prSet presAssocID="{1AF866C9-4A03-4AD4-8E51-2BAE1EB6D173}" presName="root" presStyleCnt="0">
        <dgm:presLayoutVars>
          <dgm:dir/>
          <dgm:resizeHandles val="exact"/>
        </dgm:presLayoutVars>
      </dgm:prSet>
      <dgm:spPr/>
    </dgm:pt>
    <dgm:pt modelId="{7BA6EBDC-6B27-46C2-908F-4D8389484E83}" type="pres">
      <dgm:prSet presAssocID="{BEC2E38C-B9EA-4AC4-87C3-18C259F9401A}" presName="compNode" presStyleCnt="0"/>
      <dgm:spPr/>
    </dgm:pt>
    <dgm:pt modelId="{3287DB4F-EFBD-4B8A-8D27-F2274199BEB2}" type="pres">
      <dgm:prSet presAssocID="{BEC2E38C-B9EA-4AC4-87C3-18C259F9401A}" presName="iconRect" presStyleLbl="node1" presStyleIdx="0" presStyleCnt="3" custLinFactNeighborX="1102" custLinFactNeighborY="-1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03CD979D-4157-4D5B-A373-E5EB569645BA}" type="pres">
      <dgm:prSet presAssocID="{BEC2E38C-B9EA-4AC4-87C3-18C259F9401A}" presName="spaceRect" presStyleCnt="0"/>
      <dgm:spPr/>
    </dgm:pt>
    <dgm:pt modelId="{89D9DADF-FC32-495F-A9EC-B371091326B3}" type="pres">
      <dgm:prSet presAssocID="{BEC2E38C-B9EA-4AC4-87C3-18C259F9401A}" presName="textRect" presStyleLbl="revTx" presStyleIdx="0" presStyleCnt="3">
        <dgm:presLayoutVars>
          <dgm:chMax val="1"/>
          <dgm:chPref val="1"/>
        </dgm:presLayoutVars>
      </dgm:prSet>
      <dgm:spPr/>
    </dgm:pt>
    <dgm:pt modelId="{BB9B7464-FB27-4723-A8C9-04D407BB5DAB}" type="pres">
      <dgm:prSet presAssocID="{257D8D46-D708-441A-9A94-08C16FB98397}" presName="sibTrans" presStyleCnt="0"/>
      <dgm:spPr/>
    </dgm:pt>
    <dgm:pt modelId="{C719D05C-E455-4A5F-85B0-F6AB4F87393B}" type="pres">
      <dgm:prSet presAssocID="{6C7ABDD8-2116-4572-BFF1-942DE135219B}" presName="compNode" presStyleCnt="0"/>
      <dgm:spPr/>
    </dgm:pt>
    <dgm:pt modelId="{9874DAD2-58CC-450A-8A6D-7F6BAE7D2FEB}" type="pres">
      <dgm:prSet presAssocID="{6C7ABDD8-2116-4572-BFF1-942DE135219B}" presName="iconRect" presStyleLbl="node1" presStyleIdx="1" presStyleCnt="3" custLinFactNeighborX="-19003" custLinFactNeighborY="-11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303F8FF3-FA0A-43CB-8A7C-AC187FAC57C0}" type="pres">
      <dgm:prSet presAssocID="{6C7ABDD8-2116-4572-BFF1-942DE135219B}" presName="spaceRect" presStyleCnt="0"/>
      <dgm:spPr/>
    </dgm:pt>
    <dgm:pt modelId="{6A45877E-5CF0-4627-AE52-CE03662F0641}" type="pres">
      <dgm:prSet presAssocID="{6C7ABDD8-2116-4572-BFF1-942DE135219B}" presName="textRect" presStyleLbl="revTx" presStyleIdx="1" presStyleCnt="3" custLinFactNeighborX="-3425" custLinFactNeighborY="-6701">
        <dgm:presLayoutVars>
          <dgm:chMax val="1"/>
          <dgm:chPref val="1"/>
        </dgm:presLayoutVars>
      </dgm:prSet>
      <dgm:spPr/>
    </dgm:pt>
    <dgm:pt modelId="{4ED05788-9567-4C19-8D20-897E040F7F5F}" type="pres">
      <dgm:prSet presAssocID="{59BC6248-0FAC-49D0-8357-FB965100BBEE}" presName="sibTrans" presStyleCnt="0"/>
      <dgm:spPr/>
    </dgm:pt>
    <dgm:pt modelId="{EA609E9F-177B-49AE-9274-FDDB423E76A9}" type="pres">
      <dgm:prSet presAssocID="{44509D9E-58EE-4039-82A1-2A79116ACC93}" presName="compNode" presStyleCnt="0"/>
      <dgm:spPr/>
    </dgm:pt>
    <dgm:pt modelId="{F5AD63AF-3384-4117-AC6D-2E2A51ABCB1E}" type="pres">
      <dgm:prSet presAssocID="{44509D9E-58EE-4039-82A1-2A79116ACC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3CB3DF17-FC9B-4540-881B-B38805F31AC4}" type="pres">
      <dgm:prSet presAssocID="{44509D9E-58EE-4039-82A1-2A79116ACC93}" presName="spaceRect" presStyleCnt="0"/>
      <dgm:spPr/>
    </dgm:pt>
    <dgm:pt modelId="{CF0F5456-4904-405D-83C1-AB19650C0054}" type="pres">
      <dgm:prSet presAssocID="{44509D9E-58EE-4039-82A1-2A79116ACC9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4B04A36-AFEA-4CD1-A11B-8FBE8A73338B}" srcId="{1AF866C9-4A03-4AD4-8E51-2BAE1EB6D173}" destId="{BEC2E38C-B9EA-4AC4-87C3-18C259F9401A}" srcOrd="0" destOrd="0" parTransId="{56633E21-2D4F-4D35-A163-AA05ACDE458F}" sibTransId="{257D8D46-D708-441A-9A94-08C16FB98397}"/>
    <dgm:cxn modelId="{BE1F184B-0512-4006-BFAF-9138FE0415C0}" type="presOf" srcId="{6C7ABDD8-2116-4572-BFF1-942DE135219B}" destId="{6A45877E-5CF0-4627-AE52-CE03662F0641}" srcOrd="0" destOrd="0" presId="urn:microsoft.com/office/officeart/2018/2/layout/IconLabelList"/>
    <dgm:cxn modelId="{0675954C-3CB5-402E-8880-DDA68CDDB758}" srcId="{1AF866C9-4A03-4AD4-8E51-2BAE1EB6D173}" destId="{6C7ABDD8-2116-4572-BFF1-942DE135219B}" srcOrd="1" destOrd="0" parTransId="{616469A4-BE2A-4C29-8A52-AB6BAF651012}" sibTransId="{59BC6248-0FAC-49D0-8357-FB965100BBEE}"/>
    <dgm:cxn modelId="{C0F9D96E-9173-49B2-B319-4D587BFB1168}" type="presOf" srcId="{44509D9E-58EE-4039-82A1-2A79116ACC93}" destId="{CF0F5456-4904-405D-83C1-AB19650C0054}" srcOrd="0" destOrd="0" presId="urn:microsoft.com/office/officeart/2018/2/layout/IconLabelList"/>
    <dgm:cxn modelId="{E0D91B55-A7CF-4FF4-B08D-DBE20AF8C2FE}" srcId="{1AF866C9-4A03-4AD4-8E51-2BAE1EB6D173}" destId="{44509D9E-58EE-4039-82A1-2A79116ACC93}" srcOrd="2" destOrd="0" parTransId="{5C426BE0-998E-4D28-8838-1C847BD83830}" sibTransId="{35B7AB1F-21FF-4FAC-BC26-4D944FC0050D}"/>
    <dgm:cxn modelId="{CCDDAB89-629D-48B4-AEA0-E5C243811B16}" type="presOf" srcId="{1AF866C9-4A03-4AD4-8E51-2BAE1EB6D173}" destId="{0EAC4F10-DFCA-49E5-B53F-DCE57AA79482}" srcOrd="0" destOrd="0" presId="urn:microsoft.com/office/officeart/2018/2/layout/IconLabelList"/>
    <dgm:cxn modelId="{508B2DAE-C4DA-4323-8B1C-EE5070FBD9EF}" type="presOf" srcId="{BEC2E38C-B9EA-4AC4-87C3-18C259F9401A}" destId="{89D9DADF-FC32-495F-A9EC-B371091326B3}" srcOrd="0" destOrd="0" presId="urn:microsoft.com/office/officeart/2018/2/layout/IconLabelList"/>
    <dgm:cxn modelId="{44BDBEC7-D0DF-446C-A742-849552760C51}" type="presParOf" srcId="{0EAC4F10-DFCA-49E5-B53F-DCE57AA79482}" destId="{7BA6EBDC-6B27-46C2-908F-4D8389484E83}" srcOrd="0" destOrd="0" presId="urn:microsoft.com/office/officeart/2018/2/layout/IconLabelList"/>
    <dgm:cxn modelId="{F3E3D8C8-9214-47B8-B74A-2F557B329FEC}" type="presParOf" srcId="{7BA6EBDC-6B27-46C2-908F-4D8389484E83}" destId="{3287DB4F-EFBD-4B8A-8D27-F2274199BEB2}" srcOrd="0" destOrd="0" presId="urn:microsoft.com/office/officeart/2018/2/layout/IconLabelList"/>
    <dgm:cxn modelId="{581BC47B-423E-4C69-AD9E-685DB56E5DAD}" type="presParOf" srcId="{7BA6EBDC-6B27-46C2-908F-4D8389484E83}" destId="{03CD979D-4157-4D5B-A373-E5EB569645BA}" srcOrd="1" destOrd="0" presId="urn:microsoft.com/office/officeart/2018/2/layout/IconLabelList"/>
    <dgm:cxn modelId="{76C1DA94-A118-4EDE-9634-9D0367626FBF}" type="presParOf" srcId="{7BA6EBDC-6B27-46C2-908F-4D8389484E83}" destId="{89D9DADF-FC32-495F-A9EC-B371091326B3}" srcOrd="2" destOrd="0" presId="urn:microsoft.com/office/officeart/2018/2/layout/IconLabelList"/>
    <dgm:cxn modelId="{09EF8F5F-1E02-403B-9482-F8BDADEC51D1}" type="presParOf" srcId="{0EAC4F10-DFCA-49E5-B53F-DCE57AA79482}" destId="{BB9B7464-FB27-4723-A8C9-04D407BB5DAB}" srcOrd="1" destOrd="0" presId="urn:microsoft.com/office/officeart/2018/2/layout/IconLabelList"/>
    <dgm:cxn modelId="{ADBA014A-E02A-43C0-9077-335FA8B66C40}" type="presParOf" srcId="{0EAC4F10-DFCA-49E5-B53F-DCE57AA79482}" destId="{C719D05C-E455-4A5F-85B0-F6AB4F87393B}" srcOrd="2" destOrd="0" presId="urn:microsoft.com/office/officeart/2018/2/layout/IconLabelList"/>
    <dgm:cxn modelId="{4E7BAA93-9B1D-46B2-908B-38C275CE047B}" type="presParOf" srcId="{C719D05C-E455-4A5F-85B0-F6AB4F87393B}" destId="{9874DAD2-58CC-450A-8A6D-7F6BAE7D2FEB}" srcOrd="0" destOrd="0" presId="urn:microsoft.com/office/officeart/2018/2/layout/IconLabelList"/>
    <dgm:cxn modelId="{66AAF464-3399-4B81-BFF1-0F8AACA88C42}" type="presParOf" srcId="{C719D05C-E455-4A5F-85B0-F6AB4F87393B}" destId="{303F8FF3-FA0A-43CB-8A7C-AC187FAC57C0}" srcOrd="1" destOrd="0" presId="urn:microsoft.com/office/officeart/2018/2/layout/IconLabelList"/>
    <dgm:cxn modelId="{D206F089-296B-4AE6-B411-55EF44C6A8C6}" type="presParOf" srcId="{C719D05C-E455-4A5F-85B0-F6AB4F87393B}" destId="{6A45877E-5CF0-4627-AE52-CE03662F0641}" srcOrd="2" destOrd="0" presId="urn:microsoft.com/office/officeart/2018/2/layout/IconLabelList"/>
    <dgm:cxn modelId="{D2E56E28-8AC9-499C-B972-9EB82609DB9F}" type="presParOf" srcId="{0EAC4F10-DFCA-49E5-B53F-DCE57AA79482}" destId="{4ED05788-9567-4C19-8D20-897E040F7F5F}" srcOrd="3" destOrd="0" presId="urn:microsoft.com/office/officeart/2018/2/layout/IconLabelList"/>
    <dgm:cxn modelId="{105D20D9-5B6B-4B0C-8552-A21B6EDB2FF4}" type="presParOf" srcId="{0EAC4F10-DFCA-49E5-B53F-DCE57AA79482}" destId="{EA609E9F-177B-49AE-9274-FDDB423E76A9}" srcOrd="4" destOrd="0" presId="urn:microsoft.com/office/officeart/2018/2/layout/IconLabelList"/>
    <dgm:cxn modelId="{C4354B53-2B71-4734-ABA8-402796411970}" type="presParOf" srcId="{EA609E9F-177B-49AE-9274-FDDB423E76A9}" destId="{F5AD63AF-3384-4117-AC6D-2E2A51ABCB1E}" srcOrd="0" destOrd="0" presId="urn:microsoft.com/office/officeart/2018/2/layout/IconLabelList"/>
    <dgm:cxn modelId="{F9ACF08D-12E9-43FE-A9CE-600D034652A4}" type="presParOf" srcId="{EA609E9F-177B-49AE-9274-FDDB423E76A9}" destId="{3CB3DF17-FC9B-4540-881B-B38805F31AC4}" srcOrd="1" destOrd="0" presId="urn:microsoft.com/office/officeart/2018/2/layout/IconLabelList"/>
    <dgm:cxn modelId="{6727C805-6811-4D17-8F0B-DD2A06876141}" type="presParOf" srcId="{EA609E9F-177B-49AE-9274-FDDB423E76A9}" destId="{CF0F5456-4904-405D-83C1-AB19650C00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F866C9-4A03-4AD4-8E51-2BAE1EB6D17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 rtlCol="0"/>
        <a:lstStyle/>
        <a:p>
          <a:pPr rtl="0"/>
          <a:endParaRPr lang="en-US"/>
        </a:p>
      </dgm:t>
    </dgm:pt>
    <dgm:pt modelId="{BEC2E38C-B9EA-4AC4-87C3-18C259F9401A}">
      <dgm:prSet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altLang="en-US" sz="18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社群</a:t>
          </a:r>
          <a:r>
            <a:rPr lang="en-US" altLang="zh-TW" sz="18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—</a:t>
          </a:r>
          <a:r>
            <a:rPr lang="zh-TW" altLang="en-US" sz="18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社群開會</a:t>
          </a:r>
        </a:p>
      </dgm:t>
    </dgm:pt>
    <dgm:pt modelId="{56633E21-2D4F-4D35-A163-AA05ACDE458F}" type="parTrans" cxnId="{34B04A36-AFEA-4CD1-A11B-8FBE8A73338B}">
      <dgm:prSet/>
      <dgm:spPr/>
      <dgm:t>
        <a:bodyPr rtlCol="0"/>
        <a:lstStyle/>
        <a:p>
          <a:pPr rtl="0"/>
          <a:endParaRPr lang="en-US" sz="1800" noProof="0" dirty="0"/>
        </a:p>
      </dgm:t>
    </dgm:pt>
    <dgm:pt modelId="{257D8D46-D708-441A-9A94-08C16FB98397}" type="sibTrans" cxnId="{34B04A36-AFEA-4CD1-A11B-8FBE8A73338B}">
      <dgm:prSet/>
      <dgm:spPr/>
      <dgm:t>
        <a:bodyPr rtlCol="0"/>
        <a:lstStyle/>
        <a:p>
          <a:pPr rtl="0"/>
          <a:endParaRPr lang="en-US" sz="1800" noProof="0" dirty="0"/>
        </a:p>
      </dgm:t>
    </dgm:pt>
    <dgm:pt modelId="{6C7ABDD8-2116-4572-BFF1-942DE135219B}">
      <dgm:prSet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altLang="en-US" sz="18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專家諮詢</a:t>
          </a:r>
          <a:r>
            <a:rPr lang="en-US" altLang="zh-TW" sz="18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18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確認議題</a:t>
          </a:r>
          <a:endParaRPr lang="en-US" altLang="zh-TW" sz="18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ct val="100000"/>
            </a:lnSpc>
          </a:pPr>
          <a:r>
            <a:rPr lang="zh-TW" altLang="en-US" sz="18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進行研習</a:t>
          </a:r>
        </a:p>
      </dgm:t>
    </dgm:pt>
    <dgm:pt modelId="{616469A4-BE2A-4C29-8A52-AB6BAF651012}" type="parTrans" cxnId="{0675954C-3CB5-402E-8880-DDA68CDDB758}">
      <dgm:prSet/>
      <dgm:spPr/>
      <dgm:t>
        <a:bodyPr rtlCol="0"/>
        <a:lstStyle/>
        <a:p>
          <a:pPr rtl="0"/>
          <a:endParaRPr lang="en-US" sz="1800" noProof="0" dirty="0"/>
        </a:p>
      </dgm:t>
    </dgm:pt>
    <dgm:pt modelId="{59BC6248-0FAC-49D0-8357-FB965100BBEE}" type="sibTrans" cxnId="{0675954C-3CB5-402E-8880-DDA68CDDB758}">
      <dgm:prSet/>
      <dgm:spPr/>
      <dgm:t>
        <a:bodyPr rtlCol="0"/>
        <a:lstStyle/>
        <a:p>
          <a:pPr rtl="0"/>
          <a:endParaRPr lang="en-US" sz="1800" noProof="0" dirty="0"/>
        </a:p>
      </dgm:t>
    </dgm:pt>
    <dgm:pt modelId="{44509D9E-58EE-4039-82A1-2A79116ACC93}">
      <dgm:prSet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altLang="en-US" sz="18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發展成果</a:t>
          </a:r>
          <a:endParaRPr lang="en-US" altLang="zh-TW" sz="18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ct val="100000"/>
            </a:lnSpc>
          </a:pPr>
          <a:r>
            <a:rPr lang="zh-TW" altLang="en-US" sz="18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社群討論</a:t>
          </a:r>
        </a:p>
      </dgm:t>
    </dgm:pt>
    <dgm:pt modelId="{5C426BE0-998E-4D28-8838-1C847BD83830}" type="parTrans" cxnId="{E0D91B55-A7CF-4FF4-B08D-DBE20AF8C2FE}">
      <dgm:prSet/>
      <dgm:spPr/>
      <dgm:t>
        <a:bodyPr rtlCol="0"/>
        <a:lstStyle/>
        <a:p>
          <a:pPr rtl="0"/>
          <a:endParaRPr lang="en-US" sz="1800" noProof="0" dirty="0"/>
        </a:p>
      </dgm:t>
    </dgm:pt>
    <dgm:pt modelId="{35B7AB1F-21FF-4FAC-BC26-4D944FC0050D}" type="sibTrans" cxnId="{E0D91B55-A7CF-4FF4-B08D-DBE20AF8C2FE}">
      <dgm:prSet/>
      <dgm:spPr/>
      <dgm:t>
        <a:bodyPr rtlCol="0"/>
        <a:lstStyle/>
        <a:p>
          <a:pPr rtl="0"/>
          <a:endParaRPr lang="en-US" sz="1800" noProof="0" dirty="0"/>
        </a:p>
      </dgm:t>
    </dgm:pt>
    <dgm:pt modelId="{0EAC4F10-DFCA-49E5-B53F-DCE57AA79482}" type="pres">
      <dgm:prSet presAssocID="{1AF866C9-4A03-4AD4-8E51-2BAE1EB6D173}" presName="root" presStyleCnt="0">
        <dgm:presLayoutVars>
          <dgm:dir/>
          <dgm:resizeHandles val="exact"/>
        </dgm:presLayoutVars>
      </dgm:prSet>
      <dgm:spPr/>
    </dgm:pt>
    <dgm:pt modelId="{7BA6EBDC-6B27-46C2-908F-4D8389484E83}" type="pres">
      <dgm:prSet presAssocID="{BEC2E38C-B9EA-4AC4-87C3-18C259F9401A}" presName="compNode" presStyleCnt="0"/>
      <dgm:spPr/>
    </dgm:pt>
    <dgm:pt modelId="{3287DB4F-EFBD-4B8A-8D27-F2274199BEB2}" type="pres">
      <dgm:prSet presAssocID="{BEC2E38C-B9EA-4AC4-87C3-18C259F9401A}" presName="iconRect" presStyleLbl="node1" presStyleIdx="0" presStyleCnt="3" custLinFactNeighborX="1102" custLinFactNeighborY="-1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03CD979D-4157-4D5B-A373-E5EB569645BA}" type="pres">
      <dgm:prSet presAssocID="{BEC2E38C-B9EA-4AC4-87C3-18C259F9401A}" presName="spaceRect" presStyleCnt="0"/>
      <dgm:spPr/>
    </dgm:pt>
    <dgm:pt modelId="{89D9DADF-FC32-495F-A9EC-B371091326B3}" type="pres">
      <dgm:prSet presAssocID="{BEC2E38C-B9EA-4AC4-87C3-18C259F9401A}" presName="textRect" presStyleLbl="revTx" presStyleIdx="0" presStyleCnt="3">
        <dgm:presLayoutVars>
          <dgm:chMax val="1"/>
          <dgm:chPref val="1"/>
        </dgm:presLayoutVars>
      </dgm:prSet>
      <dgm:spPr/>
    </dgm:pt>
    <dgm:pt modelId="{BB9B7464-FB27-4723-A8C9-04D407BB5DAB}" type="pres">
      <dgm:prSet presAssocID="{257D8D46-D708-441A-9A94-08C16FB98397}" presName="sibTrans" presStyleCnt="0"/>
      <dgm:spPr/>
    </dgm:pt>
    <dgm:pt modelId="{C719D05C-E455-4A5F-85B0-F6AB4F87393B}" type="pres">
      <dgm:prSet presAssocID="{6C7ABDD8-2116-4572-BFF1-942DE135219B}" presName="compNode" presStyleCnt="0"/>
      <dgm:spPr/>
    </dgm:pt>
    <dgm:pt modelId="{9874DAD2-58CC-450A-8A6D-7F6BAE7D2FEB}" type="pres">
      <dgm:prSet presAssocID="{6C7ABDD8-2116-4572-BFF1-942DE135219B}" presName="iconRect" presStyleLbl="node1" presStyleIdx="1" presStyleCnt="3" custLinFactNeighborX="-19003" custLinFactNeighborY="-11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303F8FF3-FA0A-43CB-8A7C-AC187FAC57C0}" type="pres">
      <dgm:prSet presAssocID="{6C7ABDD8-2116-4572-BFF1-942DE135219B}" presName="spaceRect" presStyleCnt="0"/>
      <dgm:spPr/>
    </dgm:pt>
    <dgm:pt modelId="{6A45877E-5CF0-4627-AE52-CE03662F0641}" type="pres">
      <dgm:prSet presAssocID="{6C7ABDD8-2116-4572-BFF1-942DE135219B}" presName="textRect" presStyleLbl="revTx" presStyleIdx="1" presStyleCnt="3" custScaleX="111049" custLinFactNeighborX="-3425" custLinFactNeighborY="-6701">
        <dgm:presLayoutVars>
          <dgm:chMax val="1"/>
          <dgm:chPref val="1"/>
        </dgm:presLayoutVars>
      </dgm:prSet>
      <dgm:spPr/>
    </dgm:pt>
    <dgm:pt modelId="{4ED05788-9567-4C19-8D20-897E040F7F5F}" type="pres">
      <dgm:prSet presAssocID="{59BC6248-0FAC-49D0-8357-FB965100BBEE}" presName="sibTrans" presStyleCnt="0"/>
      <dgm:spPr/>
    </dgm:pt>
    <dgm:pt modelId="{EA609E9F-177B-49AE-9274-FDDB423E76A9}" type="pres">
      <dgm:prSet presAssocID="{44509D9E-58EE-4039-82A1-2A79116ACC93}" presName="compNode" presStyleCnt="0"/>
      <dgm:spPr/>
    </dgm:pt>
    <dgm:pt modelId="{F5AD63AF-3384-4117-AC6D-2E2A51ABCB1E}" type="pres">
      <dgm:prSet presAssocID="{44509D9E-58EE-4039-82A1-2A79116ACC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3CB3DF17-FC9B-4540-881B-B38805F31AC4}" type="pres">
      <dgm:prSet presAssocID="{44509D9E-58EE-4039-82A1-2A79116ACC93}" presName="spaceRect" presStyleCnt="0"/>
      <dgm:spPr/>
    </dgm:pt>
    <dgm:pt modelId="{CF0F5456-4904-405D-83C1-AB19650C0054}" type="pres">
      <dgm:prSet presAssocID="{44509D9E-58EE-4039-82A1-2A79116ACC9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4B04A36-AFEA-4CD1-A11B-8FBE8A73338B}" srcId="{1AF866C9-4A03-4AD4-8E51-2BAE1EB6D173}" destId="{BEC2E38C-B9EA-4AC4-87C3-18C259F9401A}" srcOrd="0" destOrd="0" parTransId="{56633E21-2D4F-4D35-A163-AA05ACDE458F}" sibTransId="{257D8D46-D708-441A-9A94-08C16FB98397}"/>
    <dgm:cxn modelId="{BE1F184B-0512-4006-BFAF-9138FE0415C0}" type="presOf" srcId="{6C7ABDD8-2116-4572-BFF1-942DE135219B}" destId="{6A45877E-5CF0-4627-AE52-CE03662F0641}" srcOrd="0" destOrd="0" presId="urn:microsoft.com/office/officeart/2018/2/layout/IconLabelList"/>
    <dgm:cxn modelId="{0675954C-3CB5-402E-8880-DDA68CDDB758}" srcId="{1AF866C9-4A03-4AD4-8E51-2BAE1EB6D173}" destId="{6C7ABDD8-2116-4572-BFF1-942DE135219B}" srcOrd="1" destOrd="0" parTransId="{616469A4-BE2A-4C29-8A52-AB6BAF651012}" sibTransId="{59BC6248-0FAC-49D0-8357-FB965100BBEE}"/>
    <dgm:cxn modelId="{C0F9D96E-9173-49B2-B319-4D587BFB1168}" type="presOf" srcId="{44509D9E-58EE-4039-82A1-2A79116ACC93}" destId="{CF0F5456-4904-405D-83C1-AB19650C0054}" srcOrd="0" destOrd="0" presId="urn:microsoft.com/office/officeart/2018/2/layout/IconLabelList"/>
    <dgm:cxn modelId="{E0D91B55-A7CF-4FF4-B08D-DBE20AF8C2FE}" srcId="{1AF866C9-4A03-4AD4-8E51-2BAE1EB6D173}" destId="{44509D9E-58EE-4039-82A1-2A79116ACC93}" srcOrd="2" destOrd="0" parTransId="{5C426BE0-998E-4D28-8838-1C847BD83830}" sibTransId="{35B7AB1F-21FF-4FAC-BC26-4D944FC0050D}"/>
    <dgm:cxn modelId="{CCDDAB89-629D-48B4-AEA0-E5C243811B16}" type="presOf" srcId="{1AF866C9-4A03-4AD4-8E51-2BAE1EB6D173}" destId="{0EAC4F10-DFCA-49E5-B53F-DCE57AA79482}" srcOrd="0" destOrd="0" presId="urn:microsoft.com/office/officeart/2018/2/layout/IconLabelList"/>
    <dgm:cxn modelId="{508B2DAE-C4DA-4323-8B1C-EE5070FBD9EF}" type="presOf" srcId="{BEC2E38C-B9EA-4AC4-87C3-18C259F9401A}" destId="{89D9DADF-FC32-495F-A9EC-B371091326B3}" srcOrd="0" destOrd="0" presId="urn:microsoft.com/office/officeart/2018/2/layout/IconLabelList"/>
    <dgm:cxn modelId="{44BDBEC7-D0DF-446C-A742-849552760C51}" type="presParOf" srcId="{0EAC4F10-DFCA-49E5-B53F-DCE57AA79482}" destId="{7BA6EBDC-6B27-46C2-908F-4D8389484E83}" srcOrd="0" destOrd="0" presId="urn:microsoft.com/office/officeart/2018/2/layout/IconLabelList"/>
    <dgm:cxn modelId="{F3E3D8C8-9214-47B8-B74A-2F557B329FEC}" type="presParOf" srcId="{7BA6EBDC-6B27-46C2-908F-4D8389484E83}" destId="{3287DB4F-EFBD-4B8A-8D27-F2274199BEB2}" srcOrd="0" destOrd="0" presId="urn:microsoft.com/office/officeart/2018/2/layout/IconLabelList"/>
    <dgm:cxn modelId="{581BC47B-423E-4C69-AD9E-685DB56E5DAD}" type="presParOf" srcId="{7BA6EBDC-6B27-46C2-908F-4D8389484E83}" destId="{03CD979D-4157-4D5B-A373-E5EB569645BA}" srcOrd="1" destOrd="0" presId="urn:microsoft.com/office/officeart/2018/2/layout/IconLabelList"/>
    <dgm:cxn modelId="{76C1DA94-A118-4EDE-9634-9D0367626FBF}" type="presParOf" srcId="{7BA6EBDC-6B27-46C2-908F-4D8389484E83}" destId="{89D9DADF-FC32-495F-A9EC-B371091326B3}" srcOrd="2" destOrd="0" presId="urn:microsoft.com/office/officeart/2018/2/layout/IconLabelList"/>
    <dgm:cxn modelId="{09EF8F5F-1E02-403B-9482-F8BDADEC51D1}" type="presParOf" srcId="{0EAC4F10-DFCA-49E5-B53F-DCE57AA79482}" destId="{BB9B7464-FB27-4723-A8C9-04D407BB5DAB}" srcOrd="1" destOrd="0" presId="urn:microsoft.com/office/officeart/2018/2/layout/IconLabelList"/>
    <dgm:cxn modelId="{ADBA014A-E02A-43C0-9077-335FA8B66C40}" type="presParOf" srcId="{0EAC4F10-DFCA-49E5-B53F-DCE57AA79482}" destId="{C719D05C-E455-4A5F-85B0-F6AB4F87393B}" srcOrd="2" destOrd="0" presId="urn:microsoft.com/office/officeart/2018/2/layout/IconLabelList"/>
    <dgm:cxn modelId="{4E7BAA93-9B1D-46B2-908B-38C275CE047B}" type="presParOf" srcId="{C719D05C-E455-4A5F-85B0-F6AB4F87393B}" destId="{9874DAD2-58CC-450A-8A6D-7F6BAE7D2FEB}" srcOrd="0" destOrd="0" presId="urn:microsoft.com/office/officeart/2018/2/layout/IconLabelList"/>
    <dgm:cxn modelId="{66AAF464-3399-4B81-BFF1-0F8AACA88C42}" type="presParOf" srcId="{C719D05C-E455-4A5F-85B0-F6AB4F87393B}" destId="{303F8FF3-FA0A-43CB-8A7C-AC187FAC57C0}" srcOrd="1" destOrd="0" presId="urn:microsoft.com/office/officeart/2018/2/layout/IconLabelList"/>
    <dgm:cxn modelId="{D206F089-296B-4AE6-B411-55EF44C6A8C6}" type="presParOf" srcId="{C719D05C-E455-4A5F-85B0-F6AB4F87393B}" destId="{6A45877E-5CF0-4627-AE52-CE03662F0641}" srcOrd="2" destOrd="0" presId="urn:microsoft.com/office/officeart/2018/2/layout/IconLabelList"/>
    <dgm:cxn modelId="{D2E56E28-8AC9-499C-B972-9EB82609DB9F}" type="presParOf" srcId="{0EAC4F10-DFCA-49E5-B53F-DCE57AA79482}" destId="{4ED05788-9567-4C19-8D20-897E040F7F5F}" srcOrd="3" destOrd="0" presId="urn:microsoft.com/office/officeart/2018/2/layout/IconLabelList"/>
    <dgm:cxn modelId="{105D20D9-5B6B-4B0C-8552-A21B6EDB2FF4}" type="presParOf" srcId="{0EAC4F10-DFCA-49E5-B53F-DCE57AA79482}" destId="{EA609E9F-177B-49AE-9274-FDDB423E76A9}" srcOrd="4" destOrd="0" presId="urn:microsoft.com/office/officeart/2018/2/layout/IconLabelList"/>
    <dgm:cxn modelId="{C4354B53-2B71-4734-ABA8-402796411970}" type="presParOf" srcId="{EA609E9F-177B-49AE-9274-FDDB423E76A9}" destId="{F5AD63AF-3384-4117-AC6D-2E2A51ABCB1E}" srcOrd="0" destOrd="0" presId="urn:microsoft.com/office/officeart/2018/2/layout/IconLabelList"/>
    <dgm:cxn modelId="{F9ACF08D-12E9-43FE-A9CE-600D034652A4}" type="presParOf" srcId="{EA609E9F-177B-49AE-9274-FDDB423E76A9}" destId="{3CB3DF17-FC9B-4540-881B-B38805F31AC4}" srcOrd="1" destOrd="0" presId="urn:microsoft.com/office/officeart/2018/2/layout/IconLabelList"/>
    <dgm:cxn modelId="{6727C805-6811-4D17-8F0B-DD2A06876141}" type="presParOf" srcId="{EA609E9F-177B-49AE-9274-FDDB423E76A9}" destId="{CF0F5456-4904-405D-83C1-AB19650C00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7DB4F-EFBD-4B8A-8D27-F2274199BEB2}">
      <dsp:nvSpPr>
        <dsp:cNvPr id="0" name=""/>
        <dsp:cNvSpPr/>
      </dsp:nvSpPr>
      <dsp:spPr>
        <a:xfrm>
          <a:off x="974763" y="337547"/>
          <a:ext cx="1256696" cy="12566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9DADF-FC32-495F-A9EC-B371091326B3}">
      <dsp:nvSpPr>
        <dsp:cNvPr id="0" name=""/>
        <dsp:cNvSpPr/>
      </dsp:nvSpPr>
      <dsp:spPr>
        <a:xfrm>
          <a:off x="192933" y="1944659"/>
          <a:ext cx="279265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國際教育</a:t>
          </a:r>
        </a:p>
      </dsp:txBody>
      <dsp:txXfrm>
        <a:off x="192933" y="1944659"/>
        <a:ext cx="2792659" cy="720000"/>
      </dsp:txXfrm>
    </dsp:sp>
    <dsp:sp modelId="{9874DAD2-58CC-450A-8A6D-7F6BAE7D2FEB}">
      <dsp:nvSpPr>
        <dsp:cNvPr id="0" name=""/>
        <dsp:cNvSpPr/>
      </dsp:nvSpPr>
      <dsp:spPr>
        <a:xfrm>
          <a:off x="4003479" y="337547"/>
          <a:ext cx="1256696" cy="12566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5877E-5CF0-4627-AE52-CE03662F0641}">
      <dsp:nvSpPr>
        <dsp:cNvPr id="0" name=""/>
        <dsp:cNvSpPr/>
      </dsp:nvSpPr>
      <dsp:spPr>
        <a:xfrm>
          <a:off x="3378659" y="1896412"/>
          <a:ext cx="279265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 dirty="0"/>
            <a:t>性平教育</a:t>
          </a:r>
          <a:r>
            <a:rPr lang="zh-TW" altLang="en-US" sz="1800" kern="1200" dirty="0"/>
            <a:t>   安全教育</a:t>
          </a:r>
          <a:endParaRPr lang="zh-TW" altLang="en-US" sz="18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78659" y="1896412"/>
        <a:ext cx="2792659" cy="720000"/>
      </dsp:txXfrm>
    </dsp:sp>
    <dsp:sp modelId="{F5AD63AF-3384-4117-AC6D-2E2A51ABCB1E}">
      <dsp:nvSpPr>
        <dsp:cNvPr id="0" name=""/>
        <dsp:cNvSpPr/>
      </dsp:nvSpPr>
      <dsp:spPr>
        <a:xfrm>
          <a:off x="7523663" y="338967"/>
          <a:ext cx="1256696" cy="12566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F5456-4904-405D-83C1-AB19650C0054}">
      <dsp:nvSpPr>
        <dsp:cNvPr id="0" name=""/>
        <dsp:cNvSpPr/>
      </dsp:nvSpPr>
      <dsp:spPr>
        <a:xfrm>
          <a:off x="6755682" y="1944659"/>
          <a:ext cx="279265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能源教育</a:t>
          </a:r>
        </a:p>
      </dsp:txBody>
      <dsp:txXfrm>
        <a:off x="6755682" y="1944659"/>
        <a:ext cx="279265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7DB4F-EFBD-4B8A-8D27-F2274199BEB2}">
      <dsp:nvSpPr>
        <dsp:cNvPr id="0" name=""/>
        <dsp:cNvSpPr/>
      </dsp:nvSpPr>
      <dsp:spPr>
        <a:xfrm>
          <a:off x="1540302" y="336654"/>
          <a:ext cx="1033348" cy="10333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9DADF-FC32-495F-A9EC-B371091326B3}">
      <dsp:nvSpPr>
        <dsp:cNvPr id="0" name=""/>
        <dsp:cNvSpPr/>
      </dsp:nvSpPr>
      <dsp:spPr>
        <a:xfrm>
          <a:off x="897424" y="1720804"/>
          <a:ext cx="2296329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社群</a:t>
          </a:r>
          <a:r>
            <a:rPr lang="en-US" altLang="zh-TW" sz="18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—</a:t>
          </a:r>
          <a:r>
            <a:rPr lang="zh-TW" altLang="en-US" sz="18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社群開會</a:t>
          </a:r>
        </a:p>
      </dsp:txBody>
      <dsp:txXfrm>
        <a:off x="897424" y="1720804"/>
        <a:ext cx="2296329" cy="945000"/>
      </dsp:txXfrm>
    </dsp:sp>
    <dsp:sp modelId="{9874DAD2-58CC-450A-8A6D-7F6BAE7D2FEB}">
      <dsp:nvSpPr>
        <dsp:cNvPr id="0" name=""/>
        <dsp:cNvSpPr/>
      </dsp:nvSpPr>
      <dsp:spPr>
        <a:xfrm>
          <a:off x="4157596" y="336654"/>
          <a:ext cx="1033348" cy="10333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5877E-5CF0-4627-AE52-CE03662F0641}">
      <dsp:nvSpPr>
        <dsp:cNvPr id="0" name=""/>
        <dsp:cNvSpPr/>
      </dsp:nvSpPr>
      <dsp:spPr>
        <a:xfrm>
          <a:off x="3516962" y="1657480"/>
          <a:ext cx="2550051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專家諮詢</a:t>
          </a:r>
          <a:r>
            <a:rPr lang="en-US" altLang="zh-TW" sz="18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18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確認議題</a:t>
          </a:r>
          <a:endParaRPr lang="en-US" altLang="zh-TW" sz="18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進行研習</a:t>
          </a:r>
        </a:p>
      </dsp:txBody>
      <dsp:txXfrm>
        <a:off x="3516962" y="1657480"/>
        <a:ext cx="2550051" cy="945000"/>
      </dsp:txXfrm>
    </dsp:sp>
    <dsp:sp modelId="{F5AD63AF-3384-4117-AC6D-2E2A51ABCB1E}">
      <dsp:nvSpPr>
        <dsp:cNvPr id="0" name=""/>
        <dsp:cNvSpPr/>
      </dsp:nvSpPr>
      <dsp:spPr>
        <a:xfrm>
          <a:off x="7179011" y="337822"/>
          <a:ext cx="1033348" cy="10333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F5456-4904-405D-83C1-AB19650C0054}">
      <dsp:nvSpPr>
        <dsp:cNvPr id="0" name=""/>
        <dsp:cNvSpPr/>
      </dsp:nvSpPr>
      <dsp:spPr>
        <a:xfrm>
          <a:off x="6547520" y="1720804"/>
          <a:ext cx="2296329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發展成果</a:t>
          </a:r>
          <a:endParaRPr lang="en-US" altLang="zh-TW" sz="18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社群討論</a:t>
          </a:r>
        </a:p>
      </dsp:txBody>
      <dsp:txXfrm>
        <a:off x="6547520" y="1720804"/>
        <a:ext cx="2296329" cy="94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B586EE5A-E5FF-4B82-BA2C-EC0573901B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F713B98-DC9F-49BF-B2E1-071B7C5382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EF2CA-2A08-4082-A66D-77EB2552C986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2025/8/25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1172773-6A8E-4AAF-B237-D10CC462A2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EA3DEFA-A5D8-4035-A0BD-6C22C19708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7C53E-C40B-4715-AB0E-07D18661E6CF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‹#›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2006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30D1DFA-F446-4045-860D-9293319EA7CE}" type="datetime1">
              <a:rPr lang="zh-TW" altLang="en-US" noProof="0" smtClean="0"/>
              <a:t>2025/8/25</a:t>
            </a:fld>
            <a:endParaRPr lang="zh-TW" altLang="en-US" noProof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EB55421-C62D-4A37-8E1C-FF61F7A79210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23654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5421-C62D-4A37-8E1C-FF61F7A79210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016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11351-BDC5-9C07-CDBF-F7E9D79C1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64346CA-2835-36BA-8B53-4ACFCB15A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9FCC38C-231F-3E1F-06AD-2B49A7C2A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F54DAA-1096-205D-3C4A-321C8FD3F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5421-C62D-4A37-8E1C-FF61F7A79210}" type="slidenum">
              <a:rPr lang="en-US" altLang="zh-TW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432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74930-0331-908F-2868-B1F808A0D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3753AC0-0456-E825-C546-9B433F702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21200A4-ADEA-F33B-9915-3E70EF184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966534-9522-0015-0A30-D5BFA0ADD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5421-C62D-4A37-8E1C-FF61F7A79210}" type="slidenum">
              <a:rPr lang="en-US" altLang="zh-TW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666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5CD28-48E1-8201-94A7-C5ABB4CAB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372A58B-95BA-3E1C-7944-78033AD60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94831EF-0733-61CD-F499-D05E834CF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B342BE1-5241-DF4F-C55F-DA24E7088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5421-C62D-4A37-8E1C-FF61F7A79210}" type="slidenum">
              <a:rPr lang="en-US" altLang="zh-TW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219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D1BFF-C3B3-47F8-6DDA-ED2416002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2CA5D06-7DD5-D892-3AF2-47906EB3D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857AF4C-4509-C956-817D-5CC4A3871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CC67C72-059C-2EB3-B2E6-9B939F3AE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5421-C62D-4A37-8E1C-FF61F7A79210}" type="slidenum">
              <a:rPr lang="en-US" altLang="zh-TW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721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5421-C62D-4A37-8E1C-FF61F7A79210}" type="slidenum">
              <a:rPr lang="en-US" altLang="zh-TW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37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5421-C62D-4A37-8E1C-FF61F7A79210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29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5421-C62D-4A37-8E1C-FF61F7A79210}" type="slidenum">
              <a:rPr lang="en-US" altLang="zh-TW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44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5421-C62D-4A37-8E1C-FF61F7A79210}" type="slidenum">
              <a:rPr lang="en-US" altLang="zh-TW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76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6A775-92CE-7A6D-7834-FAE76A387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3A2E252-0AB3-5F71-12EA-2AA06D9A3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D5662D8-8020-7043-7849-2455CA318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7FE6C9-E43B-D9FF-F6CC-A4E564356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5421-C62D-4A37-8E1C-FF61F7A79210}" type="slidenum">
              <a:rPr lang="en-US" altLang="zh-TW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85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38959-30AF-1ED2-B9EB-45A761E73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E397F30-AF71-403F-B0E4-2AD558EA8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E9CD2F5-F39D-DA5B-5AE1-C4C30A2ED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74EE37-BE89-292A-2C5D-BEFD711BB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5421-C62D-4A37-8E1C-FF61F7A79210}" type="slidenum">
              <a:rPr lang="en-US" altLang="zh-TW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91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CA24F-8293-66B2-E573-BA905E39E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04CC43F-758B-826F-9154-2126C81C9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9AF3D30-06B2-091C-75CA-48BEF6D73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3799DE-B110-46BD-9EE4-74D1FC6379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5421-C62D-4A37-8E1C-FF61F7A79210}" type="slidenum">
              <a:rPr lang="en-US" altLang="zh-TW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311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BB103-5EE8-AF37-86F9-6C15043E2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1FF3D53-E635-A0AE-5A36-643349C417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9909D1C-0E47-71AC-E98C-23C68ABD3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A5827D-EDC8-126B-8ACC-C2E9E45BF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5421-C62D-4A37-8E1C-FF61F7A79210}" type="slidenum">
              <a:rPr lang="en-US" altLang="zh-TW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000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F3B20-D29D-E1BD-8F98-AD083194B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F57492E-ECAB-B274-5538-540472271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A0E0D28-8C53-B219-20EA-A56E66EE6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390EA5-08B8-F448-B2EA-950E0F0EB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5421-C62D-4A37-8E1C-FF61F7A79210}" type="slidenum">
              <a:rPr lang="en-US" altLang="zh-TW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95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矩形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rtlCol="0" anchor="t">
            <a:normAutofit/>
          </a:bodyPr>
          <a:lstStyle>
            <a:lvl1pPr algn="r">
              <a:defRPr sz="60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AE4879-9A28-4456-AE6D-59465DB33EED}" type="datetime1">
              <a:rPr lang="zh-TW" altLang="en-US" noProof="0" smtClean="0"/>
              <a:t>2025/8/25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sp>
        <p:nvSpPr>
          <p:cNvPr id="13" name="文字方塊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zh-tw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159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矩形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字方塊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C53F5-5EB7-460B-9B35-C2FABA4F0633}" type="datetime1">
              <a:rPr lang="zh-TW" altLang="en-US" noProof="0" smtClean="0"/>
              <a:t>2025/8/25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6392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矩形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字方塊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8BB23E-00B2-43BF-8411-96B716F9CDB9}" type="datetime1">
              <a:rPr lang="zh-TW" altLang="en-US" noProof="0" smtClean="0"/>
              <a:t>2025/8/25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3004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矩形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9429E4-89D6-4080-A010-0BE6F9BCEB85}" type="datetime1">
              <a:rPr lang="zh-TW" altLang="en-US" noProof="0" smtClean="0"/>
              <a:t>2025/8/25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sp>
        <p:nvSpPr>
          <p:cNvPr id="7" name="文字方塊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84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矩形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文字方塊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3D044-B24F-466E-BA99-54058619E9C3}" type="datetime1">
              <a:rPr lang="zh-TW" altLang="en-US" noProof="0" smtClean="0"/>
              <a:t>2025/8/25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480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矩形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CCD993-A705-4170-9279-A599A003EF35}" type="datetime1">
              <a:rPr lang="zh-TW" altLang="en-US" noProof="0" smtClean="0"/>
              <a:t>2025/8/25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sp>
        <p:nvSpPr>
          <p:cNvPr id="10" name="文字方塊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910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矩形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文字方塊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4788A3-07A6-4C27-969A-C7BCA6E598D7}" type="datetime1">
              <a:rPr lang="zh-TW" altLang="en-US" noProof="0" smtClean="0"/>
              <a:t>2025/8/25</a:t>
            </a:fld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4030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矩形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5C9E70-E109-4D06-8BC8-2A3F05529BD9}" type="datetime1">
              <a:rPr lang="zh-TW" altLang="en-US" noProof="0" smtClean="0"/>
              <a:t>2025/8/25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sp>
        <p:nvSpPr>
          <p:cNvPr id="8" name="文字方塊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445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矩形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818BC-7008-4809-B05E-C25BB9E1A683}" type="datetime1">
              <a:rPr lang="zh-TW" altLang="en-US" noProof="0" smtClean="0"/>
              <a:t>2025/8/25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29019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矩形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文字方塊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F4C81-0869-4F45-BAF5-6B43D2729EA5}" type="datetime1">
              <a:rPr lang="zh-TW" altLang="en-US" noProof="0" smtClean="0"/>
              <a:t>2025/8/25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4697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矩形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AC480C-14F2-4B2A-BA69-2E0BD8FFBF57}" type="datetime1">
              <a:rPr lang="zh-TW" altLang="en-US" noProof="0" smtClean="0"/>
              <a:t>2025/8/25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
             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6721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  <a:p>
            <a:pPr lvl="5" rtl="0"/>
            <a:r>
              <a:rPr lang="zh-TW" altLang="en-US" noProof="0"/>
              <a:t>第六層</a:t>
            </a:r>
          </a:p>
          <a:p>
            <a:pPr lvl="6" rtl="0"/>
            <a:r>
              <a:rPr lang="zh-TW" altLang="en-US" noProof="0"/>
              <a:t>第七層</a:t>
            </a:r>
          </a:p>
          <a:p>
            <a:pPr lvl="7" rtl="0"/>
            <a:r>
              <a:rPr lang="zh-TW" altLang="en-US" noProof="0"/>
              <a:t>第八層</a:t>
            </a:r>
          </a:p>
          <a:p>
            <a:pPr lvl="8" rtl="0"/>
            <a:r>
              <a:rPr lang="zh-TW" altLang="en-US" noProof="0"/>
              <a:t>第九層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3BEC1D93-9036-4CAB-A262-6FEC6CFBA3BD}" type="datetime1">
              <a:rPr lang="zh-TW" altLang="en-US" noProof="0" smtClean="0"/>
              <a:t>2025/8/25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noProof="0"/>
              <a:t>
             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57" name="矩形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3030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微軟正黑體" panose="020B0604030504040204" pitchFamily="34" charset="-12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微軟正黑體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0316" y="4481601"/>
            <a:ext cx="9566957" cy="883524"/>
          </a:xfrm>
          <a:prstGeom prst="parallelogram">
            <a:avLst>
              <a:gd name="adj" fmla="val 99234"/>
            </a:avLst>
          </a:prstGeom>
        </p:spPr>
        <p:txBody>
          <a:bodyPr wrap="none" lIns="0" rIns="0" rtlCol="0">
            <a:noAutofit/>
          </a:bodyPr>
          <a:lstStyle/>
          <a:p>
            <a:pPr rtl="0"/>
            <a:r>
              <a:rPr lang="en-US" altLang="zh-TW" dirty="0"/>
              <a:t>19</a:t>
            </a:r>
            <a:r>
              <a:rPr lang="zh-TW" altLang="en-US" dirty="0"/>
              <a:t>項議題融入教案」</a:t>
            </a:r>
            <a:br>
              <a:rPr lang="zh-TW" altLang="en-US" dirty="0"/>
            </a:br>
            <a:r>
              <a:rPr lang="zh-TW" altLang="en-US" dirty="0"/>
              <a:t>發展過程與成果簡報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微軟正黑體" panose="020B0604030504040204" pitchFamily="34" charset="-120"/>
            </a:endParaRPr>
          </a:p>
        </p:txBody>
      </p:sp>
      <p:pic>
        <p:nvPicPr>
          <p:cNvPr id="5" name="圖片 4" descr="在鄉間小路上跑步的女人，旁邊是一名騎腳踏車的男人">
            <a:extLst>
              <a:ext uri="{FF2B5EF4-FFF2-40B4-BE49-F238E27FC236}">
                <a16:creationId xmlns:a16="http://schemas.microsoft.com/office/drawing/2014/main" id="{8C0D6366-4ACF-4BFA-8962-ED8DA4314F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55" b="10667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9593BF26-26FC-4F20-AF97-D90A981A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zh-tw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1" name="矩形​​ 40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F3F869-8A0A-2F07-7F1E-A8EB7EEA0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D0A0FAC7-301C-E9B0-79A0-054C17DF1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DC8FC8F-7919-AB89-FB39-FF8572AFF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5F833CD-5305-8B8A-8477-2E11D76C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63EB42C-E246-7768-16DA-C43EAAA7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9086DF7-9D2E-D9FC-49C2-CDB780742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1168" y="265775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641D11-BD97-640A-F23C-2F3D1952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5" y="106171"/>
            <a:ext cx="2610235" cy="484380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zh-TW" altLang="en-US" dirty="0"/>
              <a:t>發展成果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CBEFEE3-6414-33CC-5434-3A853DAF4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498" y="590549"/>
            <a:ext cx="4415512" cy="598169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B62DE88-B767-4A71-694A-3B17FD8BF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320" y="590549"/>
            <a:ext cx="4415512" cy="59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6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8F4BBF-1EA2-31F6-841D-35D57CBA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45BD0BBA-2012-2603-9A3E-3EFF4E9CF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50B99C2-5B80-2A3D-0EA7-E6F0EA97B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5A59786-6EEA-40B5-4450-65C3DA789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5525AB6-49C1-870B-C3A7-EED587995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A8DAC1A-2F76-E405-CEC5-2EF82CBE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1168" y="265775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1633500-8690-348C-35F7-C6332622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5" y="106171"/>
            <a:ext cx="2610235" cy="484380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zh-TW" altLang="en-US" dirty="0"/>
              <a:t>發展成果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E0D5B40-2C5F-E351-EF04-A860BDF3E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942" y="492038"/>
            <a:ext cx="4357874" cy="616267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2E62A4B7-DBE4-A5DC-B709-A72F2B3D7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2959" y="482513"/>
            <a:ext cx="4491741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0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AFD852-B6EF-8935-223F-95AF6BF0C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0AE6892-2926-CA3F-1B16-024D8666C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A53E498-D872-CA1A-77E8-10FE8A5A2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8FA9987-8AD5-4928-30AF-B7087712D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E092CE5-B3F5-04B5-F89D-937A85DE6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9D46AEB-8CEE-6EF2-97C5-95ACAF324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1168" y="265775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9B770B1-9F83-08B1-A2E1-BB86611AB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5" y="106171"/>
            <a:ext cx="2610235" cy="484380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zh-TW" altLang="en-US" dirty="0"/>
              <a:t>發展成果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F51342B-F2E0-B45D-377D-E85D8905E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351" y="542691"/>
            <a:ext cx="4364278" cy="617173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71E472A-D816-18CF-1D4A-D38DC4829E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869" y="494832"/>
            <a:ext cx="4431963" cy="62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9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B7E0F6-766A-31A4-21AD-E990C6AC0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42791776-AE4A-BB34-2B5A-DF80FF12C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062E71D-1252-F15A-392A-D37A6B24B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F8DA962-BCCE-7463-CF3E-EA1A39890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E330C9B-B907-4513-930E-4D6B01C47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BC270F9-49D4-EEE8-7057-F77C6D9D4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1168" y="265775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88D05A6-76E6-5656-04A1-F930A07D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5" y="106171"/>
            <a:ext cx="2610235" cy="484380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zh-TW" altLang="en-US" dirty="0"/>
              <a:t>發展成果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D76B7FF-841B-A16F-F38B-1CAE96282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365" y="590551"/>
            <a:ext cx="4226037" cy="597624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794DE7B-9FE8-ABA9-DD78-9A80C59EE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766" y="590551"/>
            <a:ext cx="4295298" cy="607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5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矩形 18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微軟正黑體" panose="020B0604030504040204" pitchFamily="34" charset="-120"/>
            </a:endParaRPr>
          </a:p>
        </p:txBody>
      </p:sp>
      <p:pic>
        <p:nvPicPr>
          <p:cNvPr id="5" name="圖片 4" descr="山坡上的滑雪板">
            <a:extLst>
              <a:ext uri="{FF2B5EF4-FFF2-40B4-BE49-F238E27FC236}">
                <a16:creationId xmlns:a16="http://schemas.microsoft.com/office/drawing/2014/main" id="{ABA8EC98-D39D-4FDD-BAC2-54C0C40A05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5282"/>
          </a:xfrm>
          <a:prstGeom prst="rect">
            <a:avLst/>
          </a:prstGeom>
        </p:spPr>
      </p:pic>
      <p:pic>
        <p:nvPicPr>
          <p:cNvPr id="36" name="圖片 20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7" name="圖片 22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8" name="矩形 24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微軟正黑體" panose="020B0604030504040204" pitchFamily="34" charset="-120"/>
            </a:endParaRPr>
          </a:p>
        </p:txBody>
      </p:sp>
      <p:sp>
        <p:nvSpPr>
          <p:cNvPr id="39" name="矩形 26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微軟正黑體" panose="020B0604030504040204" pitchFamily="34" charset="-120"/>
            </a:endParaRPr>
          </a:p>
        </p:txBody>
      </p:sp>
      <p:sp>
        <p:nvSpPr>
          <p:cNvPr id="40" name="矩形 28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00" y="755916"/>
            <a:ext cx="5893747" cy="1876011"/>
          </a:xfrm>
          <a:prstGeom prst="parallelogram">
            <a:avLst>
              <a:gd name="adj" fmla="val 102136"/>
            </a:avLst>
          </a:prstGeom>
          <a:solidFill>
            <a:schemeClr val="tx1">
              <a:alpha val="10000"/>
            </a:schemeClr>
          </a:solidFill>
        </p:spPr>
        <p:txBody>
          <a:bodyPr lIns="504000" tIns="108000" rtlCol="0" anchor="ctr">
            <a:noAutofit/>
          </a:bodyPr>
          <a:lstStyle/>
          <a:p>
            <a:pPr algn="l" rtl="0"/>
            <a:r>
              <a:rPr lang="zh-TW" altLang="en-US" sz="5400" b="1"/>
              <a:t>感謝您</a:t>
            </a:r>
          </a:p>
        </p:txBody>
      </p:sp>
      <p:sp>
        <p:nvSpPr>
          <p:cNvPr id="41" name="文字方塊 30">
            <a:extLst>
              <a:ext uri="{FF2B5EF4-FFF2-40B4-BE49-F238E27FC236}">
                <a16:creationId xmlns:a16="http://schemas.microsoft.com/office/drawing/2014/main" id="{D15739DB-3328-42F4-B530-BC79F25F2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0645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9BBDDBE1-00CD-4A90-9BA9-5E79F6C6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893" y="2564811"/>
            <a:ext cx="3777294" cy="387824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n-US" altLang="zh-TW" sz="1800" b="1"/>
              <a:t>someone@example.com</a:t>
            </a:r>
          </a:p>
        </p:txBody>
      </p:sp>
      <p:sp>
        <p:nvSpPr>
          <p:cNvPr id="42" name="矩形 32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704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矩形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 useBgFill="1">
        <p:nvSpPr>
          <p:cNvPr id="62" name="矩形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pic>
        <p:nvPicPr>
          <p:cNvPr id="7" name="圖片 6" descr="游泳的人">
            <a:extLst>
              <a:ext uri="{FF2B5EF4-FFF2-40B4-BE49-F238E27FC236}">
                <a16:creationId xmlns:a16="http://schemas.microsoft.com/office/drawing/2014/main" id="{7D7FCACA-EF86-4FB6-924E-B818BF5F40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64" name="圖片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352" y="735871"/>
            <a:ext cx="4127721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rtl="0"/>
            <a:r>
              <a:rPr lang="zh-TW" altLang="en-US" dirty="0"/>
              <a:t>議題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5" name="內容預留位置 2" descr="圖示項目符號">
            <a:extLst>
              <a:ext uri="{FF2B5EF4-FFF2-40B4-BE49-F238E27FC236}">
                <a16:creationId xmlns:a16="http://schemas.microsoft.com/office/drawing/2014/main" id="{ACE5AD74-04D5-49BC-88CF-B67398F8B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53781"/>
              </p:ext>
            </p:extLst>
          </p:nvPr>
        </p:nvGraphicFramePr>
        <p:xfrm>
          <a:off x="2212600" y="2549217"/>
          <a:ext cx="9741275" cy="300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2512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矩形 16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pic>
        <p:nvPicPr>
          <p:cNvPr id="28" name="圖片 18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矩形 20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文字方塊 22">
            <a:extLst>
              <a:ext uri="{FF2B5EF4-FFF2-40B4-BE49-F238E27FC236}">
                <a16:creationId xmlns:a16="http://schemas.microsoft.com/office/drawing/2014/main" id="{A531BC3A-9EC6-4369-9402-4F1EF6BF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325" y="89753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91" y="1064365"/>
            <a:ext cx="2856582" cy="3313671"/>
          </a:xfrm>
        </p:spPr>
        <p:txBody>
          <a:bodyPr rtlCol="0">
            <a:normAutofit/>
          </a:bodyPr>
          <a:lstStyle/>
          <a:p>
            <a:pPr algn="l" rtl="0"/>
            <a:r>
              <a:rPr lang="zh-TW" altLang="en-US" sz="3100" dirty="0">
                <a:solidFill>
                  <a:schemeClr val="bg1"/>
                </a:solidFill>
              </a:rPr>
              <a:t>國際教育</a:t>
            </a:r>
          </a:p>
        </p:txBody>
      </p:sp>
      <p:sp>
        <p:nvSpPr>
          <p:cNvPr id="31" name="矩形 24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A3AC85F-EF92-504A-C257-F438F6523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66" y="720229"/>
            <a:ext cx="7281249" cy="541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0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693B69C-0B05-4F8C-82F9-4EE65BBB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1168" y="265775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4DFCA76-5DF3-4D71-A543-CF57216D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 rtlCol="0">
            <a:normAutofit/>
          </a:bodyPr>
          <a:lstStyle/>
          <a:p>
            <a:pPr algn="l" rtl="0"/>
            <a:r>
              <a:rPr lang="zh-TW" altLang="en-US" dirty="0"/>
              <a:t>性平教育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01F5B20-A4FB-34CC-D919-1A6A5264B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729" y="199095"/>
            <a:ext cx="7592485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B82446-1DD5-F248-B3C4-1956AC43F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63B6CFD-50D5-121A-3339-BFD9C7C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AE9D7D1-2CE1-A11C-6BFA-34D46BC2E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F5211E0-B014-BBB0-31FE-CB36DAB0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9177C67-E894-78EB-A122-D3DEC0C5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6375F9A-2E7B-1C6B-C047-896BEE5B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1168" y="265775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D2B97A1-1079-79D1-C658-8BD6EA69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 rtlCol="0">
            <a:normAutofit/>
          </a:bodyPr>
          <a:lstStyle/>
          <a:p>
            <a:pPr algn="l" rtl="0"/>
            <a:r>
              <a:rPr lang="zh-TW" altLang="en-US" dirty="0"/>
              <a:t>能源教育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5DC350-91A1-FC2D-F879-3B7FB658C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166" y="300036"/>
            <a:ext cx="6853918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1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A2C67A-DED8-2EFC-F9D5-34F9ACE49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CB4B9699-68DF-92E4-2551-D4A7E328E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2012F6F-A2E5-EADA-A906-DDDBF41B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8D3AAC7-F6E3-7797-041A-9DCC962BB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15F04B2-E51A-A0BC-B781-B03FD1AA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BD5ABFC-8F7D-FD0E-4F2D-3D049E27F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1168" y="265775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D4E5854-681B-21F9-1C49-A543FE28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 rtlCol="0">
            <a:normAutofit/>
          </a:bodyPr>
          <a:lstStyle/>
          <a:p>
            <a:pPr algn="l" rtl="0"/>
            <a:r>
              <a:rPr lang="zh-TW" altLang="en-US" dirty="0"/>
              <a:t>安全教育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F883D6-7866-AC07-1C03-767ED94ED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036" y="352424"/>
            <a:ext cx="6674684" cy="64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9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23DE9C-9A72-86B5-A3AB-D1E9BD157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矩形 59">
            <a:extLst>
              <a:ext uri="{FF2B5EF4-FFF2-40B4-BE49-F238E27FC236}">
                <a16:creationId xmlns:a16="http://schemas.microsoft.com/office/drawing/2014/main" id="{41A2520E-D005-122E-213A-6DC5D4ED5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 useBgFill="1">
        <p:nvSpPr>
          <p:cNvPr id="62" name="矩形 61">
            <a:extLst>
              <a:ext uri="{FF2B5EF4-FFF2-40B4-BE49-F238E27FC236}">
                <a16:creationId xmlns:a16="http://schemas.microsoft.com/office/drawing/2014/main" id="{C6CCEE94-6BC6-307B-7C6A-1EBAA8F21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pic>
        <p:nvPicPr>
          <p:cNvPr id="7" name="圖片 6" descr="游泳的人">
            <a:extLst>
              <a:ext uri="{FF2B5EF4-FFF2-40B4-BE49-F238E27FC236}">
                <a16:creationId xmlns:a16="http://schemas.microsoft.com/office/drawing/2014/main" id="{40266A3C-8F24-3D7A-3E9D-45FC8C36FE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64" name="圖片 63">
            <a:extLst>
              <a:ext uri="{FF2B5EF4-FFF2-40B4-BE49-F238E27FC236}">
                <a16:creationId xmlns:a16="http://schemas.microsoft.com/office/drawing/2014/main" id="{6D48D7C4-BEE0-03F4-F8A7-F1E7EAD1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78941F9-78EB-2F49-C020-3932E6DC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352" y="735871"/>
            <a:ext cx="4127721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rtl="0"/>
            <a:r>
              <a:rPr lang="zh-TW" altLang="en-US" dirty="0"/>
              <a:t>發展過程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3298AD0B-C648-A140-E725-0B17C1588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225964D7-9EDA-86A7-11EB-7D6E5EC4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DF7EA701-9828-49ED-CC06-9F8FACACF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5" name="內容預留位置 2" descr="圖示項目符號">
            <a:extLst>
              <a:ext uri="{FF2B5EF4-FFF2-40B4-BE49-F238E27FC236}">
                <a16:creationId xmlns:a16="http://schemas.microsoft.com/office/drawing/2014/main" id="{5871AB8A-538F-41C4-6EA3-7FAD0A9F07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25887"/>
              </p:ext>
            </p:extLst>
          </p:nvPr>
        </p:nvGraphicFramePr>
        <p:xfrm>
          <a:off x="2212600" y="2549217"/>
          <a:ext cx="9741275" cy="300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642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F1C5D1-DEF2-0CAC-3C54-11FEC91E3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488EEC75-6E9A-9EFD-533A-6596BA49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251F052-8A79-A20C-5643-8DB11F6F7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632DA7CA-36B0-2A27-9DED-275B0FD5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56209F4-F318-5D98-3BA0-EA46A6052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45D54B3-36B7-4312-62EB-353FD89BD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1168" y="265775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DCFA3DD-FFBF-3989-28A7-D21CCCBC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 rtlCol="0">
            <a:normAutofit/>
          </a:bodyPr>
          <a:lstStyle/>
          <a:p>
            <a:pPr algn="l" rtl="0"/>
            <a:r>
              <a:rPr lang="zh-TW" altLang="en-US" dirty="0"/>
              <a:t>社群</a:t>
            </a:r>
            <a:r>
              <a:rPr lang="en-US" altLang="zh-TW" dirty="0"/>
              <a:t>—</a:t>
            </a:r>
            <a:r>
              <a:rPr lang="zh-TW" altLang="en-US" dirty="0"/>
              <a:t>社群開會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92E48F4-E38A-2262-6DF8-11B5F6794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222" y="322246"/>
            <a:ext cx="4227284" cy="286702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AC3CB58-9EF8-12C4-D6F8-AA43E33D2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316" y="3511516"/>
            <a:ext cx="4256190" cy="31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5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4ADD30-5AD4-2E32-CA59-0B0F250ED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0598ADA-3910-D83C-E734-CE4C30576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24DB6D8-8BD3-CEC0-6945-76FFEA4D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942BCCA-709B-47D6-078F-31CE575C4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9BDF8D4-624F-F44C-1A3B-EBAC82E85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C34C546-14D3-5E73-7281-5C14D723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1168" y="265775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zh-tw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928A868-F47B-D72D-FC70-02B64992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 rtlCol="0">
            <a:normAutofit/>
          </a:bodyPr>
          <a:lstStyle/>
          <a:p>
            <a:pPr algn="l" rtl="0"/>
            <a:r>
              <a:rPr lang="zh-TW" altLang="en-US" dirty="0"/>
              <a:t>專家諮詢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C23C381-4498-C116-65D5-6BF9E1051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864" y="219075"/>
            <a:ext cx="4571999" cy="306908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028AF4A-F4AA-51C1-D321-829B1A60B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3864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47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麥迪遜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453241-7E3B-42A5-BE0A-EDA7F3D10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A758F0-393B-4B1D-982C-AD52A38C8387}">
  <ds:schemaRefs>
    <ds:schemaRef ds:uri="16c05727-aa75-4e4a-9b5f-8a80a1165891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20C3BE9-B80F-42DD-B3CF-AC060017D1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健身麥迪遜設計</Template>
  <TotalTime>23</TotalTime>
  <Words>102</Words>
  <Application>Microsoft Office PowerPoint</Application>
  <PresentationFormat>寬螢幕</PresentationFormat>
  <Paragraphs>51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8" baseType="lpstr">
      <vt:lpstr>微軟正黑體</vt:lpstr>
      <vt:lpstr>Wingdings</vt:lpstr>
      <vt:lpstr>Wingdings 3</vt:lpstr>
      <vt:lpstr>麥迪遜</vt:lpstr>
      <vt:lpstr>19項議題融入教案」 發展過程與成果簡報</vt:lpstr>
      <vt:lpstr>議題</vt:lpstr>
      <vt:lpstr>國際教育</vt:lpstr>
      <vt:lpstr>性平教育</vt:lpstr>
      <vt:lpstr>能源教育</vt:lpstr>
      <vt:lpstr>安全教育</vt:lpstr>
      <vt:lpstr>發展過程</vt:lpstr>
      <vt:lpstr>社群—社群開會</vt:lpstr>
      <vt:lpstr>專家諮詢</vt:lpstr>
      <vt:lpstr>發展成果</vt:lpstr>
      <vt:lpstr>發展成果</vt:lpstr>
      <vt:lpstr>發展成果</vt:lpstr>
      <vt:lpstr>發展成果</vt:lpstr>
      <vt:lpstr>感謝您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2025-08-25T13:01:22Z</dcterms:created>
  <dcterms:modified xsi:type="dcterms:W3CDTF">2025-08-25T13:24:47Z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