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30" r:id="rId3"/>
    <p:sldId id="341" r:id="rId4"/>
    <p:sldId id="338" r:id="rId5"/>
    <p:sldId id="339" r:id="rId6"/>
    <p:sldId id="340" r:id="rId7"/>
    <p:sldId id="342" r:id="rId8"/>
    <p:sldId id="34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C3</a:t>
          </a:r>
          <a:r>
            <a:rPr lang="en-US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發展「精進專題實作推動跨科合作」實例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建立跨群科專題實作課程</a:t>
          </a: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建立跨群科專題實作社群</a:t>
          </a: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215641" custScaleY="36876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2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2" custScaleX="90047" custScaleY="4865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2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2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2" custScaleY="49346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2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777B-2649-4F54-9C96-109C12B0C620}">
      <dsp:nvSpPr>
        <dsp:cNvPr id="0" name=""/>
        <dsp:cNvSpPr/>
      </dsp:nvSpPr>
      <dsp:spPr>
        <a:xfrm>
          <a:off x="5257800" y="1171185"/>
          <a:ext cx="2704784" cy="132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23"/>
              </a:lnTo>
              <a:lnTo>
                <a:pt x="2704784" y="816523"/>
              </a:lnTo>
              <a:lnTo>
                <a:pt x="2704784" y="1328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2559469" y="1171185"/>
          <a:ext cx="2698330" cy="1328023"/>
        </a:xfrm>
        <a:custGeom>
          <a:avLst/>
          <a:gdLst/>
          <a:ahLst/>
          <a:cxnLst/>
          <a:rect l="0" t="0" r="0" b="0"/>
          <a:pathLst>
            <a:path>
              <a:moveTo>
                <a:pt x="2698330" y="0"/>
              </a:moveTo>
              <a:lnTo>
                <a:pt x="2698330" y="816523"/>
              </a:lnTo>
              <a:lnTo>
                <a:pt x="0" y="816523"/>
              </a:lnTo>
              <a:lnTo>
                <a:pt x="0" y="1328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5406" y="272992"/>
          <a:ext cx="10504786" cy="898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C3</a:t>
          </a:r>
          <a:r>
            <a:rPr lang="en-US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發展「精進專題實作推動跨科合作」實例</a:t>
          </a:r>
        </a:p>
      </dsp:txBody>
      <dsp:txXfrm>
        <a:off x="5406" y="272992"/>
        <a:ext cx="10504786" cy="898193"/>
      </dsp:txXfrm>
    </dsp:sp>
    <dsp:sp modelId="{B0D2F778-3A62-4EEC-B6A3-B777E368B384}">
      <dsp:nvSpPr>
        <dsp:cNvPr id="0" name=""/>
        <dsp:cNvSpPr/>
      </dsp:nvSpPr>
      <dsp:spPr>
        <a:xfrm>
          <a:off x="366184" y="2499208"/>
          <a:ext cx="4386570" cy="1185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建立跨群科專題實作課程</a:t>
          </a:r>
        </a:p>
      </dsp:txBody>
      <dsp:txXfrm>
        <a:off x="366184" y="2499208"/>
        <a:ext cx="4386570" cy="1185144"/>
      </dsp:txXfrm>
    </dsp:sp>
    <dsp:sp modelId="{A69503D9-5A9A-4402-8FE1-CF32F64BD5DC}">
      <dsp:nvSpPr>
        <dsp:cNvPr id="0" name=""/>
        <dsp:cNvSpPr/>
      </dsp:nvSpPr>
      <dsp:spPr>
        <a:xfrm>
          <a:off x="5526873" y="2499208"/>
          <a:ext cx="4871423" cy="12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建立跨群科專題實作社群</a:t>
          </a:r>
        </a:p>
      </dsp:txBody>
      <dsp:txXfrm>
        <a:off x="5526873" y="2499208"/>
        <a:ext cx="4871423" cy="120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66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3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6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142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0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0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9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11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909883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發展「精進專題實作推動跨科合作」實例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86667"/>
              </p:ext>
            </p:extLst>
          </p:nvPr>
        </p:nvGraphicFramePr>
        <p:xfrm>
          <a:off x="838200" y="1990090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建立跨群科專題實作課程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0D98B9-BE98-440B-B845-128BF3705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7" y="1700435"/>
            <a:ext cx="2891406" cy="21685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7C54770-071A-4605-9A3F-9643CD3C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88" y="1700434"/>
            <a:ext cx="2891407" cy="216855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DBEB208-7598-4E11-99F0-1D4780E2D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0" y="1700434"/>
            <a:ext cx="2887056" cy="216529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7616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由：討論專題製作排課問題？訓練競賽時間和方式？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議：抽離式，各班找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名優秀學生，於課餘時段訓練；或是於同校跨群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            選修課程中進行。</a:t>
            </a:r>
          </a:p>
        </p:txBody>
      </p:sp>
    </p:spTree>
    <p:extLst>
      <p:ext uri="{BB962C8B-B14F-4D97-AF65-F5344CB8AC3E}">
        <p14:creationId xmlns:p14="http://schemas.microsoft.com/office/powerpoint/2010/main" val="26304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0D98B9-BE98-440B-B845-128BF3705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7" y="1700435"/>
            <a:ext cx="2891406" cy="21685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7C54770-071A-4605-9A3F-9643CD3C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88" y="1700434"/>
            <a:ext cx="2891407" cy="216855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DBEB208-7598-4E11-99F0-1D4780E2D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0" y="1700434"/>
            <a:ext cx="2887056" cy="216529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建立跨群科專題實作課程會議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與會人員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：校長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、教務主任、教學組長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各科科主任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8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481F39-27AC-436B-931D-30F352758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6" y="1504653"/>
            <a:ext cx="3218576" cy="24139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00DC8F4-2164-4CB3-B300-B90BB7D3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92" y="1504653"/>
            <a:ext cx="3218576" cy="241393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F2E2F7D-D8BD-40CC-812E-B2A0FB35B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78" y="1504653"/>
            <a:ext cx="3218577" cy="241393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5F8475D-E844-42FD-8A90-E50BEA943F67}"/>
              </a:ext>
            </a:extLst>
          </p:cNvPr>
          <p:cNvSpPr/>
          <p:nvPr/>
        </p:nvSpPr>
        <p:spPr>
          <a:xfrm>
            <a:off x="1350629" y="3918585"/>
            <a:ext cx="9748006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</a:rPr>
              <a:t>建立跨群科專題實作課程會議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052830" indent="-5956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案由一：計畫可辦理校內專題實作相關研習活動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場，每次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小時，請各位主任於會議中可討論相關研習需求。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議：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邀請大專院校講師指導專題製作相關研習；訓練師長給予記功獎勵。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1052830" indent="-5956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案由二：跨群科專題實作為前導學校計畫必辦項目，擬建立跨群科專題實作課程，為預作下期計畫準備，請各科主任推派各科專題實作社群種子教師，以利後續會議進行。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議：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各科專題種子教師：農機科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邱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源老師、陳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民主任，電商科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賴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彥老師、林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美老師，農經科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林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澤科主任，園藝科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林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吟老師，畜保科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鍾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村組長，加工科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吳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忠老師，餐飲科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鄧</a:t>
            </a:r>
            <a:r>
              <a:rPr lang="en-US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0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君。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1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建立跨群科專題實作課程會議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與會人員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：校長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、教務主任、教學組長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各科科主任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B0749B4-4FF6-43A7-9641-3488E2EF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" y="1438940"/>
            <a:ext cx="3158821" cy="2369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827504B-F583-48B6-ACFB-CE6A6F663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57" y="1421922"/>
            <a:ext cx="3181506" cy="238666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C65AB92-33A9-4E82-8A19-270025FFB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23" y="1421922"/>
            <a:ext cx="3181506" cy="23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1367402" y="3813855"/>
            <a:ext cx="912722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2830" indent="-5956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案由一：辦理校內專題實作初賽至少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場？群科中心複賽至少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件？全國決賽至 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1052830" indent="-59563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件？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議：先辦理校內徵稿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實習處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，列出校內外競賽期程。提出歷屆指標達成成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果和量化數據。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1052830" indent="-5956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案由二：擬建立跨群科專題實作課程，預做為報名複賽準備。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議：找各科專題教師與會，討論跨科合作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至少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，以一、二年級學生為主，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得獎有助於推甄、特殊選才。</a:t>
            </a:r>
            <a:endParaRPr lang="zh-TW" altLang="zh-TW" sz="1600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85C4C0-0BBA-423D-96E4-92B7E646F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1316142"/>
            <a:ext cx="3775049" cy="24505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F67A5E-1D0E-40F2-9310-CFCE2CCCF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53" y="1308295"/>
            <a:ext cx="3439491" cy="245836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E800ACB-6893-48BE-9D34-F7848D16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86" y="1308294"/>
            <a:ext cx="3145874" cy="24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專題實作獲獎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E7EF57-3DF4-4B13-884C-BBD3419B9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7" y="2004580"/>
            <a:ext cx="3982019" cy="248196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4832CA-7000-49DA-B301-100A57ED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2" y="1980978"/>
            <a:ext cx="2455276" cy="250556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7014838-6468-44E8-A77F-B3A5D7E8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22" y="1980979"/>
            <a:ext cx="2776756" cy="25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專題實作獲獎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9C0BE3-F765-4A95-ACB8-AE262E0CD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62" y="1411399"/>
            <a:ext cx="3683310" cy="337266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9DB82D-954E-4B6B-A587-5A44896E4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38" y="1411399"/>
            <a:ext cx="4974118" cy="32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43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631</Words>
  <Application>Microsoft Office PowerPoint</Application>
  <PresentationFormat>寬螢幕</PresentationFormat>
  <Paragraphs>41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華康楷書體W7</vt:lpstr>
      <vt:lpstr>微軟正黑體</vt:lpstr>
      <vt:lpstr>新細明體</vt:lpstr>
      <vt:lpstr>新細明體</vt:lpstr>
      <vt:lpstr>Arial</vt:lpstr>
      <vt:lpstr>Calibri</vt:lpstr>
      <vt:lpstr>Calibri Light</vt:lpstr>
      <vt:lpstr>Times New Roman</vt:lpstr>
      <vt:lpstr>1_Office 佈景主題</vt:lpstr>
      <vt:lpstr>C3.發展「精進專題實作推動跨科合作」實例</vt:lpstr>
      <vt:lpstr>發展「精進專題實作推動跨科合作」實例 (建立跨群科專題實作課程)</vt:lpstr>
      <vt:lpstr>發展「精進專題實作推動跨科合作」實例 (建立跨群科專題實作社群)</vt:lpstr>
      <vt:lpstr>發展「精進專題實作推動跨科合作」實例 (建立跨群科專題實作社群)</vt:lpstr>
      <vt:lpstr>發展「精進專題實作推動跨科合作」實例 (建立跨群科專題實作社群)</vt:lpstr>
      <vt:lpstr>發展「精進專題實作推動跨科合作」實例 (建立跨群科專題實作社群)</vt:lpstr>
      <vt:lpstr>發展「精進專題實作推動跨科合作」實例 (專題實作獲獎)</vt:lpstr>
      <vt:lpstr>發展「精進專題實作推動跨科合作」實例 (專題實作獲獎)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C.結合高優區域社群深化分享</dc:title>
  <dc:creator>admin</dc:creator>
  <cp:lastModifiedBy>admin</cp:lastModifiedBy>
  <cp:revision>10</cp:revision>
  <dcterms:created xsi:type="dcterms:W3CDTF">2022-05-09T07:26:03Z</dcterms:created>
  <dcterms:modified xsi:type="dcterms:W3CDTF">2022-06-01T02:11:31Z</dcterms:modified>
</cp:coreProperties>
</file>